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KMARLD+Arial"/>
      <p:regular r:id="rId31"/>
    </p:embeddedFont>
    <p:embeddedFont>
      <p:font typeface="WJNJIB+Arial,Italic"/>
      <p:regular r:id="rId32"/>
    </p:embeddedFont>
    <p:embeddedFont>
      <p:font typeface="WAPWQE+Arial,Bold"/>
      <p:regular r:id="rId33"/>
    </p:embeddedFont>
    <p:embeddedFont>
      <p:font typeface="KDFOIW+Arial"/>
      <p:regular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80528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38831" y="213665"/>
            <a:ext cx="77692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4" dirty="0">
                <a:solidFill>
                  <a:srgbClr val="000000"/>
                </a:solidFill>
                <a:latin typeface="KMARLD+Arial"/>
                <a:cs typeface="KMARLD+Arial"/>
              </a:rPr>
              <a:t>ꢘꢀꢙꢚ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4014" y="625119"/>
            <a:ext cx="676514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cs typeface="KMARLD+Arial"/>
              </a:rPr>
              <a:t>КАФЕДРА ИНФЕКЦИОННЫХ БОЛЕЗНЕЙ</a:t>
            </a:r>
            <a:endParaRPr lang="ru-RU" sz="1800" dirty="0">
              <a:solidFill>
                <a:srgbClr val="000000"/>
              </a:solidFill>
              <a:cs typeface="KMARLD+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7321" y="1537100"/>
            <a:ext cx="7556216" cy="1804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5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000066"/>
                </a:solidFill>
                <a:latin typeface="KMARLD+Arial"/>
                <a:cs typeface="KMARLD+Arial"/>
              </a:rPr>
              <a:t>ꢀꢁꢂꢃꢄꢅꢂꢆꢅꢄꢁꢇꢄꢅꢆꢈꢉꢁ</a:t>
            </a:r>
          </a:p>
          <a:p>
            <a:pPr marL="2085189" marR="0">
              <a:lnSpc>
                <a:spcPts val="6703"/>
              </a:lnSpc>
              <a:spcBef>
                <a:spcPts val="496"/>
              </a:spcBef>
              <a:spcAft>
                <a:spcPts val="0"/>
              </a:spcAft>
            </a:pPr>
            <a:r>
              <a:rPr sz="6000" dirty="0">
                <a:solidFill>
                  <a:srgbClr val="000066"/>
                </a:solidFill>
                <a:latin typeface="KMARLD+Arial"/>
                <a:cs typeface="KMARLD+Arial"/>
              </a:rPr>
              <a:t>ꢊꢆꢁꢋꢊꢄꢌꢃ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11932" y="4378134"/>
            <a:ext cx="4608140" cy="59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WJNJIB+Arial,Italic"/>
                <a:cs typeface="WJNJIB+Arial,Italic"/>
              </a:rPr>
              <a:t>Рꢀꢁꢂвꢂꢃиꢄꢅꢆꢇ:</a:t>
            </a:r>
          </a:p>
          <a:p>
            <a:pPr marL="64008" marR="0">
              <a:lnSpc>
                <a:spcPts val="2013"/>
              </a:lnSpc>
              <a:spcBef>
                <a:spcPts val="3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KMARLD+Arial"/>
                <a:cs typeface="KMARLD+Arial"/>
              </a:rPr>
              <a:t>ꢇ.ꢍ.ꢈ.</a:t>
            </a:r>
            <a:r>
              <a:rPr sz="1800" spc="-18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1800" dirty="0">
                <a:solidFill>
                  <a:srgbClr val="000000"/>
                </a:solidFill>
                <a:latin typeface="KMARLD+Arial"/>
                <a:cs typeface="KMARLD+Arial"/>
              </a:rPr>
              <a:t>ꢃꢊꢊꢎꢊꢄꢁꢈꢄ ꢇꢃꢏꢁꢋꢆꢉ</a:t>
            </a:r>
            <a:r>
              <a:rPr sz="1800" spc="50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1800" dirty="0">
                <a:solidFill>
                  <a:srgbClr val="000000"/>
                </a:solidFill>
                <a:latin typeface="KMARLD+Arial"/>
                <a:cs typeface="KMARLD+Arial"/>
              </a:rPr>
              <a:t>ꢐꢑꢒꢃꢈꢅꢌꢃ</a:t>
            </a:r>
            <a:r>
              <a:rPr sz="1800" spc="4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1800" dirty="0">
                <a:solidFill>
                  <a:srgbClr val="000000"/>
                </a:solidFill>
                <a:latin typeface="KMARLD+Arial"/>
                <a:cs typeface="KMARLD+Arial"/>
              </a:rPr>
              <a:t>ꢓ.ꢔ.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11932" y="5228907"/>
            <a:ext cx="4630868" cy="84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WJNJIB+Arial,Italic"/>
                <a:cs typeface="WJNJIB+Arial,Italic"/>
              </a:rPr>
              <a:t>Вꢈꢉꢂꢆꢊиꢆа:</a:t>
            </a:r>
          </a:p>
          <a:p>
            <a:pPr marL="0" marR="0">
              <a:lnSpc>
                <a:spcPts val="2010"/>
              </a:lnSpc>
              <a:spcBef>
                <a:spcPts val="36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KMARLD+Arial"/>
                <a:cs typeface="KMARLD+Arial"/>
              </a:rPr>
              <a:t>ꢊꢄꢑꢋꢁꢈꢄꢇꢃ</a:t>
            </a:r>
            <a:r>
              <a:rPr sz="1800" spc="1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1800" dirty="0">
                <a:solidFill>
                  <a:srgbClr val="000000"/>
                </a:solidFill>
                <a:latin typeface="KMARLD+Arial"/>
                <a:cs typeface="KMARLD+Arial"/>
              </a:rPr>
              <a:t>6 ꢇꢑꢆꢊꢃ</a:t>
            </a:r>
            <a:r>
              <a:rPr sz="1800" spc="1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1800" dirty="0">
                <a:solidFill>
                  <a:srgbClr val="000000"/>
                </a:solidFill>
                <a:latin typeface="KMARLD+Arial"/>
                <a:cs typeface="KMARLD+Arial"/>
              </a:rPr>
              <a:t>5 ꢕꢆꢑꢂꢂꢉ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KMARLD+Arial"/>
                <a:cs typeface="KMARLD+Arial"/>
              </a:rPr>
              <a:t>ꢂꢁꢋꢎꢃꢄꢆꢎꢖꢁꢊꢇꢅꢕꢅ ꢏꢃꢇꢑꢒꢗꢄꢁꢄꢃ</a:t>
            </a:r>
            <a:r>
              <a:rPr sz="1800" spc="2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1800" dirty="0">
                <a:solidFill>
                  <a:srgbClr val="000000"/>
                </a:solidFill>
                <a:latin typeface="WAPWQE+Arial,Bold"/>
                <a:cs typeface="WAPWQE+Arial,Bold"/>
              </a:rPr>
              <a:t>Зꢀꢁꢀва</a:t>
            </a:r>
            <a:r>
              <a:rPr sz="1800" spc="37" dirty="0">
                <a:solidFill>
                  <a:srgbClr val="000000"/>
                </a:solidFill>
                <a:latin typeface="WAPWQE+Arial,Bold"/>
                <a:cs typeface="WAPWQE+Arial,Bold"/>
              </a:rPr>
              <a:t> </a:t>
            </a:r>
            <a:r>
              <a:rPr sz="1800" dirty="0">
                <a:solidFill>
                  <a:srgbClr val="000000"/>
                </a:solidFill>
                <a:latin typeface="WAPWQE+Arial,Bold"/>
                <a:cs typeface="WAPWQE+Arial,Bold"/>
              </a:rPr>
              <a:t>Е.Н.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52422" y="87691"/>
            <a:ext cx="1773324" cy="605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66"/>
                </a:solidFill>
                <a:latin typeface="KMARLD+Arial"/>
                <a:cs typeface="KMARLD+Arial"/>
              </a:rPr>
              <a:t>ꢤꢎꢌ</a:t>
            </a:r>
            <a:r>
              <a:rPr sz="4000" dirty="0">
                <a:solidFill>
                  <a:srgbClr val="000066"/>
                </a:solidFill>
                <a:latin typeface="KDFOIW+Arial"/>
                <a:cs typeface="KDFOIW+Arial"/>
              </a:rPr>
              <a:t>-52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753022"/>
            <a:ext cx="5827123" cy="1476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  <a:r>
              <a:rPr sz="2400" spc="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ꢄꢉꢊꢥꢖꢁꢒꢎꢊꢄꢈꢎꢇ,</a:t>
            </a:r>
            <a:r>
              <a:rPr sz="2400" spc="-26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ꢛꢎꢇꢅꢆꢎꢟ,</a:t>
            </a:r>
          </a:p>
          <a:p>
            <a:pPr marL="342904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ꢇꢃꢊꢊꢎꢥ ꢞꢃꢂꢃꢋꢈꢃꢥ, ꢖꢁꢆꢈꢉꢟ</a:t>
            </a:r>
            <a:r>
              <a:rPr sz="2400" spc="1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ꢂꢃꢊꢒꢁꢈ,</a:t>
            </a:r>
          </a:p>
          <a:p>
            <a:pPr marL="342904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ꢇꢃꢂꢁꢆꢊ ꢇꢅꢒꢦꢖꢎꢟ,</a:t>
            </a:r>
            <a:r>
              <a:rPr sz="2400" spc="-1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ꢄꢁꢆꢍꢎꢈꢃꢒꢎꢥ ꢃꢆꢧꢑꢈꢃ,</a:t>
            </a:r>
          </a:p>
          <a:p>
            <a:pPr marL="342904" marR="0">
              <a:lnSpc>
                <a:spcPts val="2683"/>
              </a:lnSpc>
              <a:spcBef>
                <a:spcPts val="19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ꢄꢃꢍꢃꢆꢎꢊꢇ ꢕꢃꢒꢒꢗꢊꢇꢎꢟ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2728508"/>
            <a:ext cx="5703573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ꢭꢅꢆꢍꢃ ꢌꢉꢂꢑꢊꢇꢃ: ꢄꢃꢝꢒꢁꢄꢇꢎ,</a:t>
            </a:r>
            <a:r>
              <a:rPr sz="2400" spc="-22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ꢏꢒ.</a:t>
            </a:r>
            <a:r>
              <a:rPr sz="2400" spc="-2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60 ꢍꢒ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3606587"/>
            <a:ext cx="5287953" cy="744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ꢫꢆꢎꢍꢁꢈꢥꢦꢄ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ꢋꢁꢄꢥꢍ ꢋꢅ 3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5-10</a:t>
            </a:r>
          </a:p>
          <a:p>
            <a:pPr marL="342899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ꢇꢃꢂꢁꢒꢗ 2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 ꢆꢃꢞꢃ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40" y="4411260"/>
            <a:ext cx="5725350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3-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10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10-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20 ꢇꢃꢂꢁꢒꢗ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ꢎꢒꢎ</a:t>
            </a:r>
            <a:r>
              <a:rPr sz="2400" spc="-1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 ꢄꢃꢝꢒ.</a:t>
            </a:r>
            <a:r>
              <a:rPr sz="2400" spc="-1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2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-3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2948" y="4777401"/>
            <a:ext cx="1806185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ꢆꢃꢞꢃ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040" y="5216313"/>
            <a:ext cx="5864330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ꢘꢄꢃꢆꢪꢁ</a:t>
            </a:r>
            <a:r>
              <a:rPr sz="2400" spc="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10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1-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2 ꢄꢃꢝꢒ.</a:t>
            </a:r>
            <a:r>
              <a:rPr sz="2400" spc="-1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 ꢆꢃꢞꢃ</a:t>
            </a:r>
            <a:r>
              <a:rPr sz="2400" spc="1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0040" y="6094112"/>
            <a:ext cx="1693104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ꢫꢅꢊꢒꢁ ꢁꢋꢉ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40" y="362266"/>
            <a:ext cx="5535472" cy="1001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585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66"/>
                </a:solidFill>
                <a:latin typeface="KMARLD+Arial"/>
                <a:cs typeface="KMARLD+Arial"/>
              </a:rPr>
              <a:t>ꢰꢅꢏꢎꢄꢅꢒ</a:t>
            </a:r>
          </a:p>
          <a:p>
            <a:pPr marL="0" marR="0">
              <a:lnSpc>
                <a:spcPts val="2681"/>
              </a:lnSpc>
              <a:spcBef>
                <a:spcPts val="43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  <a:r>
              <a:rPr sz="2400" spc="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ꢯꢇꢊꢄꢆꢃꢇꢄ ꢒꢎꢊꢄꢗꢁꢌ</a:t>
            </a:r>
            <a:r>
              <a:rPr sz="2400" spc="-2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ꢃꢆꢄꢎꢪꢅꢇꢃ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716190"/>
            <a:ext cx="5539895" cy="671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ꢭꢅꢆꢍꢃ ꢌꢉꢂꢑꢊꢇꢃ: ꢄꢃꢝꢒ.,</a:t>
            </a:r>
            <a:r>
              <a:rPr sz="2400" spc="-2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ꢃꢍꢂ. ꢂꢅ 5 ꢍꢒ</a:t>
            </a:r>
          </a:p>
          <a:p>
            <a:pPr marL="342900" marR="0">
              <a:lnSpc>
                <a:spcPts val="230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(100 ꢍꢕ)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2740700"/>
            <a:ext cx="5410814" cy="964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0-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12 ꢍꢁꢊ.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0,3-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0,5 ꢍꢒ (5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10 ꢇꢃꢂꢁꢒꢗ,1</a:t>
            </a:r>
          </a:p>
          <a:p>
            <a:pPr marL="3429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ꢇꢃꢂꢒꢥ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/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ꢇꢕ</a:t>
            </a:r>
            <a:r>
              <a:rPr sz="2400" spc="-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ꢌꢁꢊꢃ, ꢈꢁ ꢝꢅꢒꢁꢁ 10 ꢇꢃꢂꢁꢒꢗ)</a:t>
            </a:r>
          </a:p>
          <a:p>
            <a:pPr marL="342900" marR="0">
              <a:lnSpc>
                <a:spcPts val="230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ꢂꢎꢄꢗꢁꢌꢅꢕꢅ</a:t>
            </a:r>
            <a:r>
              <a:rPr sz="2400" spc="-1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ꢆꢃꢊꢄꢌꢅꢆꢃ</a:t>
            </a:r>
            <a:r>
              <a:rPr sz="2400" spc="2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</a:t>
            </a:r>
            <a:r>
              <a:rPr sz="2400" spc="-1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ꢆꢃꢞꢃ</a:t>
            </a:r>
            <a:r>
              <a:rPr sz="2400" spc="27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3691931"/>
            <a:ext cx="5024314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1-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5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0,5-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 ꢍꢒ</a:t>
            </a:r>
            <a:r>
              <a:rPr sz="2400" spc="-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ꢆꢃꢊꢄꢌꢅꢆꢃ</a:t>
            </a:r>
            <a:r>
              <a:rPr sz="2400" spc="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(10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-20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2953" y="3984539"/>
            <a:ext cx="3220835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ꢇꢃꢂꢁꢒꢗ) 3 ꢆꢃꢞꢃ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040" y="4350300"/>
            <a:ext cx="5877630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6-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12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2-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 ꢍꢒ</a:t>
            </a:r>
            <a:r>
              <a:rPr sz="2400" spc="-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ꢆꢃꢊꢄꢌꢅꢆꢃ</a:t>
            </a:r>
            <a:r>
              <a:rPr sz="2400" spc="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(1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/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2</a:t>
            </a:r>
            <a:r>
              <a:rPr sz="2400" spc="-1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ꢖ.ꢒ.)</a:t>
            </a:r>
            <a:r>
              <a:rPr sz="2400" spc="-2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ꢎꢒꢎ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2953" y="4643289"/>
            <a:ext cx="3144635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 ꢄꢃꢝꢒ.</a:t>
            </a:r>
            <a:r>
              <a:rPr sz="2400" spc="-2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 ꢆꢃꢞꢃ</a:t>
            </a:r>
            <a:r>
              <a:rPr sz="2400" spc="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0040" y="5009049"/>
            <a:ext cx="5706015" cy="671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ꢘꢄꢃꢆꢪꢁ</a:t>
            </a:r>
            <a:r>
              <a:rPr sz="2400" spc="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12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½-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</a:t>
            </a:r>
            <a:r>
              <a:rPr sz="2400" spc="-1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ꢖ.ꢒ.</a:t>
            </a:r>
            <a:r>
              <a:rPr sz="2400" spc="-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ꢆꢃꢊꢄꢌꢅꢆꢃ</a:t>
            </a:r>
            <a:r>
              <a:rPr sz="2400" spc="1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ꢎꢒꢎ</a:t>
            </a:r>
          </a:p>
          <a:p>
            <a:pPr marL="3429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1-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2 ꢄꢃꢝꢒ.</a:t>
            </a:r>
            <a:r>
              <a:rPr sz="2400" spc="-1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</a:t>
            </a:r>
            <a:r>
              <a:rPr sz="2400" spc="-1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ꢆꢃꢞꢃ</a:t>
            </a:r>
            <a:r>
              <a:rPr sz="2400" spc="2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0040" y="6033432"/>
            <a:ext cx="2727581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ꢠꢃ 30 ꢍꢎꢈ.</a:t>
            </a:r>
            <a:r>
              <a:rPr sz="2400" spc="-3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ꢋꢅ ꢁꢋꢉ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8794" y="411370"/>
            <a:ext cx="2220859" cy="662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66"/>
                </a:solidFill>
                <a:latin typeface="KMARLD+Arial"/>
                <a:cs typeface="KMARLD+Arial"/>
              </a:rPr>
              <a:t>ꢭꢒꢃꢍꢎꢈ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365670"/>
            <a:ext cx="4160169" cy="671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  <a:r>
              <a:rPr sz="2400" spc="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ꢊꢑꢜꢅꢟ ꢇꢅꢈꢛꢁꢈꢄꢆꢃꢄ</a:t>
            </a:r>
          </a:p>
          <a:p>
            <a:pPr marL="342904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ꢝꢁꢊꢊꢍꢁꢆꢄꢈꢎꢇꢃ ꢂꢁꢊꢖꢃꢈꢅꢕꢅ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2390180"/>
            <a:ext cx="3827934" cy="671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ꢭꢅꢆꢍꢃ ꢌꢉꢂꢑꢊꢇꢃ: ꢋꢆꢃꢧꢁ,</a:t>
            </a:r>
          </a:p>
          <a:p>
            <a:pPr marL="3429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ꢄꢃꢝꢒ.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3414563"/>
            <a:ext cx="4353825" cy="671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ꢡꢅ 3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½ ꢄꢃꢝꢒ.</a:t>
            </a:r>
            <a:r>
              <a:rPr sz="2400" spc="-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2 ꢆꢃꢞꢃ</a:t>
            </a:r>
            <a:r>
              <a:rPr sz="2400" spc="1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</a:p>
          <a:p>
            <a:pPr marL="342908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40" y="4072932"/>
            <a:ext cx="3992374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3-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10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½ ꢄꢃꢝꢒ.</a:t>
            </a:r>
            <a:r>
              <a:rPr sz="2400" spc="-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</a:t>
            </a:r>
            <a:r>
              <a:rPr sz="2400" spc="-1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ꢆꢃꢞꢃ</a:t>
            </a:r>
            <a:r>
              <a:rPr sz="2400" spc="2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2940" y="4365264"/>
            <a:ext cx="827564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040" y="4731681"/>
            <a:ext cx="4126411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ꢘꢄꢃꢆꢪꢁ</a:t>
            </a:r>
            <a:r>
              <a:rPr sz="2400" spc="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10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 ꢄꢃꢝꢒ.</a:t>
            </a:r>
            <a:r>
              <a:rPr sz="2400" spc="-1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2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-3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2940" y="5024289"/>
            <a:ext cx="1806194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ꢆꢃꢞꢃ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0040" y="5755754"/>
            <a:ext cx="2644065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ꢠꢃ 15 ꢍꢎꢈ</a:t>
            </a:r>
            <a:r>
              <a:rPr sz="2400" spc="-2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ꢋꢅ ꢁꢋꢉ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5618" y="373270"/>
            <a:ext cx="2292451" cy="662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66"/>
                </a:solidFill>
                <a:latin typeface="KMARLD+Arial"/>
                <a:cs typeface="KMARLD+Arial"/>
              </a:rPr>
              <a:t>ꢤꢁꢕꢃꢒꢅꢈ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286422"/>
            <a:ext cx="5780666" cy="744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  <a:r>
              <a:rPr sz="2400" spc="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ꢯꢇꢊꢄꢆꢃꢇꢄ ꢂꢒꢅꢋꢅꢌ ꢆꢃꢊꢄꢅꢆꢅꢂꢪꢎ</a:t>
            </a:r>
          </a:p>
          <a:p>
            <a:pPr marL="342904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ꢂꢥꢄꢈꢎꢊꢄꢅꢟ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(ꢊꢎꢒꢎꢍꢃꢆꢎꢈ,</a:t>
            </a:r>
            <a:r>
              <a:rPr sz="2400" spc="-27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ꢊꢎꢒꢎꢝꢎꢈꢎꢈ)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53" y="2530388"/>
            <a:ext cx="6355947" cy="74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ꢭꢅꢆꢍꢃ ꢌꢉꢂꢑꢊꢇꢃ: ꢋꢆꢃꢧꢁ 35 ꢍꢕ,</a:t>
            </a:r>
            <a:r>
              <a:rPr sz="2400" spc="-2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70 ꢍꢕ,</a:t>
            </a:r>
            <a:r>
              <a:rPr sz="2400" spc="-2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ꢇꢃꢂꢊ.</a:t>
            </a:r>
          </a:p>
          <a:p>
            <a:pPr marL="34290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140 ꢍꢕ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3774227"/>
            <a:ext cx="4772281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ꢡꢅ 3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35 ꢍꢕ</a:t>
            </a:r>
            <a:r>
              <a:rPr sz="2400" spc="-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2 ꢆꢃꢞꢃ</a:t>
            </a:r>
            <a:r>
              <a:rPr sz="2400" spc="1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40" y="4213139"/>
            <a:ext cx="4851529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3-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10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35-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70 ꢍꢕ</a:t>
            </a:r>
            <a:r>
              <a:rPr sz="2400" spc="-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 ꢆꢃꢞꢃ</a:t>
            </a:r>
            <a:r>
              <a:rPr sz="2400" spc="1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040" y="4652157"/>
            <a:ext cx="6232568" cy="74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ꢘꢄꢃꢆꢪꢁ 10</a:t>
            </a:r>
            <a:r>
              <a:rPr sz="2400" spc="11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70 ꢍꢕ</a:t>
            </a:r>
            <a:r>
              <a:rPr sz="2400" spc="-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 ꢆꢃꢞꢃ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ꢎꢒꢎ</a:t>
            </a:r>
            <a:r>
              <a:rPr sz="2400" spc="-12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 ꢇꢃꢂꢊ. 2</a:t>
            </a:r>
          </a:p>
          <a:p>
            <a:pPr marL="34290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ꢆꢃꢞꢃ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040" y="5895992"/>
            <a:ext cx="1693104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ꢫꢅꢊꢒꢁ ꢁꢋꢉ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4021" y="449470"/>
            <a:ext cx="2450124" cy="662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66"/>
                </a:solidFill>
                <a:latin typeface="KMARLD+Arial"/>
                <a:cs typeface="KMARLD+Arial"/>
              </a:rPr>
              <a:t>ꢘꢎꢒꢎꢝꢅꢆ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289470"/>
            <a:ext cx="3978277" cy="671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  <a:r>
              <a:rPr sz="2400" spc="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ꢯꢇꢊꢄꢆꢃꢇꢄ ꢂꢒꢅꢋꢅꢌ</a:t>
            </a:r>
          </a:p>
          <a:p>
            <a:pPr marL="342904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ꢆꢃꢊꢄꢅꢆꢅꢂꢪꢎ</a:t>
            </a:r>
            <a:r>
              <a:rPr sz="2400" spc="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ꢂꢥꢄꢈꢎꢊꢄꢅꢟ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2313980"/>
            <a:ext cx="4633619" cy="96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ꢭꢅꢆꢍꢃ ꢌꢉꢂꢑꢊꢇꢃ: ꢄꢃꢝꢒ.</a:t>
            </a:r>
            <a:r>
              <a:rPr sz="2400" spc="-1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0,04 ꢕ,</a:t>
            </a:r>
          </a:p>
          <a:p>
            <a:pPr marL="3429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ꢕꢆꢃꢈꢑꢒꢉ ꢋꢒꢥ ꢋꢁꢄꢁꢟ ꢂꢅ 28 ꢕ ꢌꢅ</a:t>
            </a:r>
          </a:p>
          <a:p>
            <a:pPr marL="3429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ꢏꢒꢃꢇꢅꢈꢁ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3630971"/>
            <a:ext cx="4471185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ꢡꢅꢞꢉ ꢊꢑꢊꢂꢁꢈꢞꢎꢎ</a:t>
            </a:r>
            <a:r>
              <a:rPr sz="2400" dirty="0">
                <a:solidFill>
                  <a:srgbClr val="000000"/>
                </a:solidFill>
                <a:latin typeface="KDFOIW+Arial"/>
                <a:cs typeface="KDFOIW+Arial"/>
              </a:rPr>
              <a:t>: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ꢋꢁꢄꢥꢍ ꢋꢅ 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2940" y="3923580"/>
            <a:ext cx="4006318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ꢕꢅꢋꢃ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2,5 ꢍꢒ</a:t>
            </a:r>
            <a:r>
              <a:rPr sz="2400" spc="-2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 ꢆꢃꢞꢃ</a:t>
            </a:r>
            <a:r>
              <a:rPr sz="2400" spc="11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040" y="4289339"/>
            <a:ext cx="3995927" cy="1110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1-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 ꢕꢅꢋꢃ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2,5-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5 ꢍꢒ</a:t>
            </a:r>
            <a:r>
              <a:rPr sz="2400" spc="-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 ꢆꢃꢞꢃ</a:t>
            </a:r>
          </a:p>
          <a:p>
            <a:pPr marL="0" marR="0">
              <a:lnSpc>
                <a:spcPts val="2683"/>
              </a:lnSpc>
              <a:spcBef>
                <a:spcPts val="19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4-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6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5 ꢍꢒ 3 ꢆꢃꢞꢃ</a:t>
            </a: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7-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14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7,5-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10 ꢍꢒ</a:t>
            </a:r>
            <a:r>
              <a:rPr sz="2400" spc="-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 ꢆꢃꢞꢃ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040" y="5752702"/>
            <a:ext cx="1178586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ꢡꢅ ꢁꢋꢉ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4554" y="411370"/>
            <a:ext cx="2633577" cy="662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66"/>
                </a:solidFill>
                <a:latin typeface="KMARLD+Arial"/>
                <a:cs typeface="KMARLD+Arial"/>
              </a:rPr>
              <a:t>ꢀꢁꢂꢃꢝꢁꢈꢁ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26046"/>
            <a:ext cx="4501779" cy="1037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  <a:r>
              <a:rPr sz="2400" spc="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ꢯꢇꢊꢄꢆꢃꢇꢄ ꢋꢉꢍꢥꢈꢇꢎ</a:t>
            </a:r>
          </a:p>
          <a:p>
            <a:pPr marL="342904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ꢒꢁꢇꢃꢆꢊꢄꢌꢁꢈꢈꢅꢟ, ꢆꢃꢊꢄꢅꢆꢅꢂꢪꢎ</a:t>
            </a:r>
          </a:p>
          <a:p>
            <a:pPr marL="342904" marR="0">
              <a:lnSpc>
                <a:spcPts val="25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ꢂꢥꢄꢈꢎꢊꢄꢅꢟ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789468"/>
            <a:ext cx="4022982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ꢭꢅꢆꢍꢃ ꢌꢉꢂꢑꢊꢇꢃ: ꢇꢃꢂꢊꢑꢒꢉ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3594395"/>
            <a:ext cx="5070071" cy="1915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ꢡꢅ 5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½ ꢇꢃꢂꢊ. 2 ꢆꢃꢞꢃ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  <a:p>
            <a:pPr marL="0" marR="0">
              <a:lnSpc>
                <a:spcPts val="2681"/>
              </a:lnSpc>
              <a:spcBef>
                <a:spcPts val="436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5-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10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 ꢇꢃꢂꢊ.</a:t>
            </a:r>
            <a:r>
              <a:rPr sz="2400" spc="-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2 ꢆꢃꢞꢃ</a:t>
            </a:r>
          </a:p>
          <a:p>
            <a:pPr marL="0" marR="0">
              <a:lnSpc>
                <a:spcPts val="2681"/>
              </a:lnSpc>
              <a:spcBef>
                <a:spcPts val="486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ꢘꢄꢃꢆꢪꢁ</a:t>
            </a:r>
            <a:r>
              <a:rPr sz="2400" spc="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10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 ꢇꢃꢂꢊ. 3</a:t>
            </a:r>
            <a:r>
              <a:rPr sz="2400" spc="-1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ꢆꢃꢞꢃ</a:t>
            </a:r>
            <a:r>
              <a:rPr sz="2400" spc="17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</a:p>
          <a:p>
            <a:pPr marL="342900" marR="0">
              <a:lnSpc>
                <a:spcPts val="25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  <a:p>
            <a:pPr marL="0" marR="0">
              <a:lnSpc>
                <a:spcPts val="2681"/>
              </a:lnSpc>
              <a:spcBef>
                <a:spcPts val="486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ꢣꢞꢆꢅꢊꢒꢉꢍ ꢂꢅ 1 ꢇꢃꢂꢊ.</a:t>
            </a:r>
            <a:r>
              <a:rPr sz="2400" spc="-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 ꢆꢃꢞꢃ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5935620"/>
            <a:ext cx="1693104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ꢫꢅꢊꢒꢁ ꢁꢋꢉ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8478" y="411370"/>
            <a:ext cx="2019089" cy="662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66"/>
                </a:solidFill>
                <a:latin typeface="KMARLD+Arial"/>
                <a:cs typeface="KMARLD+Arial"/>
              </a:rPr>
              <a:t>ꢬꢃꢆꢊꢎꢒ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323190"/>
            <a:ext cx="4557689" cy="819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800" spc="93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  <a:r>
              <a:rPr sz="2800" spc="18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ꢯꢇꢊꢄꢆꢃꢇꢄ ꢂꢒꢅꢋꢅꢌ</a:t>
            </a:r>
          </a:p>
          <a:p>
            <a:pPr marL="342900" marR="0">
              <a:lnSpc>
                <a:spcPts val="3027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ꢆꢃꢊꢄꢅꢆꢅꢂꢪꢎ ꢂꢥꢄꢈꢎꢊꢄꢅꢟ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2646404"/>
            <a:ext cx="5251789" cy="43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800" spc="93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ꢭꢅꢆꢍꢃ ꢌꢉꢂꢑꢊꢇꢃ: ꢋꢆꢃꢧꢁ</a:t>
            </a:r>
            <a:r>
              <a:rPr sz="2800" spc="16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35 ꢍꢕ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3585443"/>
            <a:ext cx="5715728" cy="137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ꢡꢅ 3 ꢒꢁꢄ</a:t>
            </a:r>
            <a:r>
              <a:rPr sz="2800" spc="2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½ ꢋꢆꢃꢧꢁ</a:t>
            </a:r>
            <a:r>
              <a:rPr sz="2800" spc="17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2 ꢆꢃꢞꢃ</a:t>
            </a:r>
            <a:r>
              <a:rPr sz="2800" spc="3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  <a:p>
            <a:pPr marL="0" marR="0">
              <a:lnSpc>
                <a:spcPts val="3123"/>
              </a:lnSpc>
              <a:spcBef>
                <a:spcPts val="57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DFOIW+Arial"/>
                <a:cs typeface="KDFOIW+Arial"/>
              </a:rPr>
              <a:t>3-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10 ꢒꢁꢄ</a:t>
            </a:r>
            <a:r>
              <a:rPr sz="2800" spc="21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1 ꢋꢆꢃꢧꢁ</a:t>
            </a:r>
            <a:r>
              <a:rPr sz="2800" spc="18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3 ꢆꢃꢞꢃ</a:t>
            </a:r>
            <a:r>
              <a:rPr sz="2800" spc="38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  <a:p>
            <a:pPr marL="0" marR="0">
              <a:lnSpc>
                <a:spcPts val="3126"/>
              </a:lnSpc>
              <a:spcBef>
                <a:spcPts val="573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ꢘꢄꢃꢆꢪꢁ</a:t>
            </a:r>
            <a:r>
              <a:rPr sz="2800" spc="31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10 ꢒꢁꢄ</a:t>
            </a:r>
            <a:r>
              <a:rPr sz="2800" spc="2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800" dirty="0">
                <a:solidFill>
                  <a:srgbClr val="800000"/>
                </a:solidFill>
                <a:latin typeface="KDFOIW+Arial"/>
                <a:cs typeface="KDFOIW+Arial"/>
              </a:rPr>
              <a:t>1-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2 ꢋꢆꢃꢧꢁ</a:t>
            </a:r>
            <a:r>
              <a:rPr sz="2800" spc="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2940" y="4908657"/>
            <a:ext cx="2082940" cy="43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ꢆꢃꢞꢃ</a:t>
            </a:r>
            <a:r>
              <a:rPr sz="2800" spc="1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040" y="5847420"/>
            <a:ext cx="1948843" cy="43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ꢫꢅꢊꢒꢁ</a:t>
            </a:r>
            <a:r>
              <a:rPr sz="2800" spc="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ꢁꢋꢉ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7613" y="224576"/>
            <a:ext cx="3265450" cy="121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66"/>
                </a:solidFill>
                <a:latin typeface="KMARLD+Arial"/>
                <a:cs typeface="KMARLD+Arial"/>
              </a:rPr>
              <a:t>ꢀꢁꢂꢃꢄꢅꢏꢃꢒꢗꢇ</a:t>
            </a:r>
          </a:p>
          <a:p>
            <a:pPr marL="731492" marR="0">
              <a:lnSpc>
                <a:spcPts val="4464"/>
              </a:lnSpc>
              <a:spcBef>
                <a:spcPts val="337"/>
              </a:spcBef>
              <a:spcAft>
                <a:spcPts val="0"/>
              </a:spcAft>
            </a:pPr>
            <a:r>
              <a:rPr sz="4000" dirty="0">
                <a:solidFill>
                  <a:srgbClr val="000066"/>
                </a:solidFill>
                <a:latin typeface="KMARLD+Arial"/>
                <a:cs typeface="KMARLD+Arial"/>
              </a:rPr>
              <a:t>ꢂꢒꢃꢈꢄꢃ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554647"/>
            <a:ext cx="4927441" cy="1037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  <a:r>
              <a:rPr sz="2400" spc="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ꢯꢇꢊꢄꢆꢃꢇꢄꢉ</a:t>
            </a:r>
            <a:r>
              <a:rPr sz="2400" spc="-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ꢖꢎꢊꢄꢅꢄꢁꢒꢃ,</a:t>
            </a:r>
          </a:p>
          <a:p>
            <a:pPr marL="342904" marR="0">
              <a:lnSpc>
                <a:spcPts val="25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ꢇꢑꢆꢇꢑꢍꢉ</a:t>
            </a:r>
            <a:r>
              <a:rPr sz="2400" spc="-1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ꢥꢌꢃꢈꢊꢇꢅꢟ, ꢆꢃꢊꢄꢅꢆꢅꢂꢪꢎ</a:t>
            </a:r>
          </a:p>
          <a:p>
            <a:pPr marL="342904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ꢂꢥꢄꢈꢎꢊꢄꢅꢟ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3018068"/>
            <a:ext cx="4022982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ꢭꢅꢆꢍꢃ ꢌꢉꢂꢑꢊꢇꢃ: ꢇꢃꢂꢊꢑꢒꢉ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3822995"/>
            <a:ext cx="5070071" cy="1512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ꢡꢅ 5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½ ꢇꢃꢂꢊ. 2 ꢆꢃꢞꢃ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  <a:p>
            <a:pPr marL="0" marR="0">
              <a:lnSpc>
                <a:spcPts val="2681"/>
              </a:lnSpc>
              <a:spcBef>
                <a:spcPts val="436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5-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10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 ꢇꢃꢂꢊ.</a:t>
            </a:r>
            <a:r>
              <a:rPr sz="2400" spc="-1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2 ꢆꢃꢞꢃ</a:t>
            </a:r>
          </a:p>
          <a:p>
            <a:pPr marL="0" marR="0">
              <a:lnSpc>
                <a:spcPts val="2683"/>
              </a:lnSpc>
              <a:spcBef>
                <a:spcPts val="487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ꢘꢄꢃꢆꢪꢁ 10</a:t>
            </a:r>
            <a:r>
              <a:rPr sz="2400" spc="11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 ꢇꢃꢂꢊ. 3 ꢆꢃꢞꢃ</a:t>
            </a:r>
            <a:r>
              <a:rPr sz="2400" spc="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</a:p>
          <a:p>
            <a:pPr marL="34290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40" y="5761850"/>
            <a:ext cx="1829286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ꢫꢁꢆꢁꢋ ꢁꢋꢅꢟ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4974" y="426334"/>
            <a:ext cx="2311525" cy="663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66"/>
                </a:solidFill>
                <a:latin typeface="KMARLD+Arial"/>
                <a:cs typeface="KMARLD+Arial"/>
              </a:rPr>
              <a:t>ꢚꢆꢊꢅꢊꢃꢈ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365862"/>
            <a:ext cx="1775466" cy="43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800" spc="94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850" y="1792687"/>
            <a:ext cx="3398420" cy="861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ꢑꢆꢊꢅꢋꢁꢅꢇꢊꢎꢜꢅꢒꢁꢌꢃꢥ</a:t>
            </a:r>
          </a:p>
          <a:p>
            <a:pPr marL="0" marR="0">
              <a:lnSpc>
                <a:spcPts val="3123"/>
              </a:lnSpc>
              <a:spcBef>
                <a:spcPts val="285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ꢇꢎꢊꢒꢅꢄꢃ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243799"/>
            <a:ext cx="4758399" cy="86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ꢭꢅꢆꢍꢃ</a:t>
            </a:r>
            <a:r>
              <a:rPr sz="2800" spc="1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ꢌꢉꢂꢑꢊꢇꢃ: ꢇꢃꢂꢊ. 250</a:t>
            </a:r>
          </a:p>
          <a:p>
            <a:pPr marL="343210" marR="0">
              <a:lnSpc>
                <a:spcPts val="3123"/>
              </a:lnSpc>
              <a:spcBef>
                <a:spcPts val="28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ꢍꢕ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4695021"/>
            <a:ext cx="4739865" cy="86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800" spc="94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10 ꢍꢕ</a:t>
            </a:r>
            <a:r>
              <a:rPr sz="2800" dirty="0">
                <a:solidFill>
                  <a:srgbClr val="800000"/>
                </a:solidFill>
                <a:latin typeface="KDFOIW+Arial"/>
                <a:cs typeface="KDFOIW+Arial"/>
              </a:rPr>
              <a:t>/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ꢇꢕ ꢌꢁꢊꢃ 1 ꢆꢃꢞ</a:t>
            </a:r>
            <a:r>
              <a:rPr sz="2800" spc="1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  <a:p>
            <a:pPr marL="343205" marR="0">
              <a:lnSpc>
                <a:spcPts val="3123"/>
              </a:lnSpc>
              <a:spcBef>
                <a:spcPts val="285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ꢂꢁꢆꢁꢋ ꢊꢈꢅꢍ ꢇꢑꢆꢊ </a:t>
            </a:r>
            <a:r>
              <a:rPr sz="2800" spc="27" dirty="0">
                <a:solidFill>
                  <a:srgbClr val="800000"/>
                </a:solidFill>
                <a:latin typeface="KMARLD+Arial"/>
                <a:cs typeface="KMARLD+Arial"/>
              </a:rPr>
              <a:t>3</a:t>
            </a:r>
            <a:r>
              <a:rPr sz="2800" dirty="0">
                <a:solidFill>
                  <a:srgbClr val="800000"/>
                </a:solidFill>
                <a:latin typeface="KDFOIW+Arial"/>
                <a:cs typeface="KDFOIW+Arial"/>
              </a:rPr>
              <a:t>-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6 ꢍꢁꢊ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4014" y="449470"/>
            <a:ext cx="3043745" cy="662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66"/>
                </a:solidFill>
                <a:latin typeface="KMARLD+Arial"/>
                <a:cs typeface="KMARLD+Arial"/>
              </a:rPr>
              <a:t>ꢚꢆꢊꢅꢏꢃꢒꢗꢇ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365862"/>
            <a:ext cx="1775112" cy="43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800" spc="93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2940" y="1792687"/>
            <a:ext cx="3398420" cy="861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ꢑꢆꢊꢅꢋꢁꢅꢇꢊꢎꢜꢅꢒꢁꢌꢃꢥ</a:t>
            </a:r>
          </a:p>
          <a:p>
            <a:pPr marL="0" marR="0">
              <a:lnSpc>
                <a:spcPts val="3123"/>
              </a:lnSpc>
              <a:spcBef>
                <a:spcPts val="285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ꢇꢎꢊꢒꢅꢄꢃ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3243799"/>
            <a:ext cx="4758045" cy="1288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800" spc="93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ꢭꢅꢆꢍꢃ</a:t>
            </a:r>
            <a:r>
              <a:rPr sz="2800" spc="1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ꢌꢉꢂꢑꢊꢇꢃ: ꢇꢃꢂꢊ. 250</a:t>
            </a:r>
          </a:p>
          <a:p>
            <a:pPr marL="342900" marR="0">
              <a:lnSpc>
                <a:spcPts val="3123"/>
              </a:lnSpc>
              <a:spcBef>
                <a:spcPts val="28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ꢍꢕ, ꢊꢑꢊꢂꢁꢈꢞꢎꢥ 250 ꢍꢒ (ꢌ 5</a:t>
            </a:r>
          </a:p>
          <a:p>
            <a:pPr marL="342900" marR="0">
              <a:lnSpc>
                <a:spcPts val="3123"/>
              </a:lnSpc>
              <a:spcBef>
                <a:spcPts val="23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ꢍꢒ – 250 ꢍꢕ)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40" y="5122017"/>
            <a:ext cx="4701727" cy="1288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800" spc="939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ꢘꢑꢄꢅꢖꢈꢃꢥ</a:t>
            </a:r>
            <a:r>
              <a:rPr sz="2800" spc="2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ꢋꢅꢞꢃ</a:t>
            </a:r>
            <a:r>
              <a:rPr sz="2800" spc="36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ꢋꢒꢥ ꢋꢁꢄꢁꢟ</a:t>
            </a:r>
          </a:p>
          <a:p>
            <a:pPr marL="342900" marR="0">
              <a:lnSpc>
                <a:spcPts val="3123"/>
              </a:lnSpc>
              <a:spcBef>
                <a:spcPts val="285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DFOIW+Arial"/>
                <a:cs typeface="KDFOIW+Arial"/>
              </a:rPr>
              <a:t>10-12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–15</a:t>
            </a:r>
            <a:r>
              <a:rPr sz="2800" spc="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ꢍꢕ/ꢇꢕ ꢌ </a:t>
            </a:r>
            <a:r>
              <a:rPr sz="2800" spc="15" dirty="0">
                <a:solidFill>
                  <a:srgbClr val="800000"/>
                </a:solidFill>
                <a:latin typeface="KMARLD+Arial"/>
                <a:cs typeface="KMARLD+Arial"/>
              </a:rPr>
              <a:t>2</a:t>
            </a:r>
            <a:r>
              <a:rPr sz="2800" dirty="0">
                <a:solidFill>
                  <a:srgbClr val="800000"/>
                </a:solidFill>
                <a:latin typeface="KDFOIW+Arial"/>
                <a:cs typeface="KDFOIW+Arial"/>
              </a:rPr>
              <a:t>-3</a:t>
            </a:r>
          </a:p>
          <a:p>
            <a:pPr marL="342896" marR="0">
              <a:lnSpc>
                <a:spcPts val="3126"/>
              </a:lnSpc>
              <a:spcBef>
                <a:spcPts val="236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ꢂꢆꢎꢁꢍꢃ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64970" y="548635"/>
            <a:ext cx="4967314" cy="663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66"/>
                </a:solidFill>
                <a:latin typeface="KMARLD+Arial"/>
                <a:cs typeface="KMARLD+Arial"/>
              </a:rPr>
              <a:t>ꢀꢁꢂꢃꢄꢅꢂꢆꢅꢄꢁꢇꢄꢅꢆꢉ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72628"/>
            <a:ext cx="5364251" cy="493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3200" spc="69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ꢤꢁꢇꢃꢆꢊꢄꢌꢁꢈꢈꢉꢁ</a:t>
            </a:r>
            <a:r>
              <a:rPr sz="3200" spc="-37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ꢊꢆꢁꢋꢊꢄꢌꢃ,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845" y="2160584"/>
            <a:ext cx="7454436" cy="341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WAPWQE+Arial,Bold"/>
                <a:cs typeface="WAPWQE+Arial,Bold"/>
              </a:rPr>
              <a:t>ꢂꢀвꢃꢄаꢅꢆꢇꢈ</a:t>
            </a:r>
            <a:r>
              <a:rPr sz="3200" spc="-35" dirty="0">
                <a:solidFill>
                  <a:srgbClr val="800000"/>
                </a:solidFill>
                <a:latin typeface="WAPWQE+Arial,Bold"/>
                <a:cs typeface="WAPWQE+Arial,Bold"/>
              </a:rPr>
              <a:t> </a:t>
            </a:r>
            <a:r>
              <a:rPr sz="3200" dirty="0">
                <a:solidFill>
                  <a:srgbClr val="800000"/>
                </a:solidFill>
                <a:latin typeface="WAPWQE+Arial,Bold"/>
                <a:cs typeface="WAPWQE+Arial,Bold"/>
              </a:rPr>
              <a:t>ꢉꢊꢁꢀꢋꢌꢇвꢀꢊꢁꢍ</a:t>
            </a:r>
          </a:p>
          <a:p>
            <a:pPr marL="0" marR="0">
              <a:lnSpc>
                <a:spcPts val="3579"/>
              </a:lnSpc>
              <a:spcBef>
                <a:spcPts val="2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ꢕꢁꢂꢃꢄꢅꢛꢎꢄꢅꢌ ꢇ ꢈꢁꢝꢒꢃꢕꢅꢂꢆꢎꢥꢄꢈꢅꢍꢑ</a:t>
            </a:r>
          </a:p>
          <a:p>
            <a:pPr marL="0" marR="0">
              <a:lnSpc>
                <a:spcPts val="3582"/>
              </a:lnSpc>
              <a:spcBef>
                <a:spcPts val="26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ꢌꢅꢞꢋꢁꢟꢊꢄꢌꢎꢦ</a:t>
            </a:r>
            <a:r>
              <a:rPr sz="3200" spc="-3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ꢆꢃꢞꢒꢎꢖꢈꢉꢜ</a:t>
            </a:r>
            <a:r>
              <a:rPr sz="3200" spc="-1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ꢏꢃꢇꢄꢅꢆꢅꢌ,</a:t>
            </a:r>
          </a:p>
          <a:p>
            <a:pPr marL="5" marR="0">
              <a:lnSpc>
                <a:spcPts val="3579"/>
              </a:lnSpc>
              <a:spcBef>
                <a:spcPts val="209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WAPWQE+Arial,Bold"/>
                <a:cs typeface="WAPWQE+Arial,Bold"/>
              </a:rPr>
              <a:t>ꢉꢊꢇꢎꢇваꢅꢆꢇꢈ</a:t>
            </a:r>
            <a:r>
              <a:rPr sz="3200" spc="-34" dirty="0">
                <a:solidFill>
                  <a:srgbClr val="800000"/>
                </a:solidFill>
                <a:latin typeface="WAPWQE+Arial,Bold"/>
                <a:cs typeface="WAPWQE+Arial,Bold"/>
              </a:rPr>
              <a:t> </a:t>
            </a:r>
            <a:r>
              <a:rPr sz="3200" dirty="0">
                <a:solidFill>
                  <a:srgbClr val="800000"/>
                </a:solidFill>
                <a:latin typeface="WAPWQE+Arial,Bold"/>
                <a:cs typeface="WAPWQE+Arial,Bold"/>
              </a:rPr>
              <a:t>ꢇꢏ</a:t>
            </a:r>
            <a:r>
              <a:rPr sz="3200" spc="-19" dirty="0">
                <a:solidFill>
                  <a:srgbClr val="800000"/>
                </a:solidFill>
                <a:latin typeface="WAPWQE+Arial,Bold"/>
                <a:cs typeface="WAPWQE+Arial,Bold"/>
              </a:rPr>
              <a:t> </a:t>
            </a:r>
            <a:r>
              <a:rPr sz="3200" dirty="0">
                <a:solidFill>
                  <a:srgbClr val="800000"/>
                </a:solidFill>
                <a:latin typeface="WAPWQE+Arial,Bold"/>
                <a:cs typeface="WAPWQE+Arial,Bold"/>
              </a:rPr>
              <a:t>ꢐꢈꢁꢀꢑꢊꢇꢒꢇꢓꢉꢅꢆꢇꢈ</a:t>
            </a:r>
          </a:p>
          <a:p>
            <a:pPr marL="0" marR="0">
              <a:lnSpc>
                <a:spcPts val="3579"/>
              </a:lnSpc>
              <a:spcBef>
                <a:spcPts val="2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ꢏꢑꢈꢇꢛꢎꢎ,</a:t>
            </a:r>
            <a:r>
              <a:rPr sz="3200" spc="-16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ꢃ ꢄꢃꢇꢧꢁ</a:t>
            </a:r>
            <a:r>
              <a:rPr sz="3200" spc="-2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ꢊꢂꢅꢊꢅꢝꢊꢄꢌꢑꢦꢨꢎꢁ</a:t>
            </a:r>
          </a:p>
          <a:p>
            <a:pPr marL="5" marR="0">
              <a:lnSpc>
                <a:spcPts val="3582"/>
              </a:lnSpc>
              <a:spcBef>
                <a:spcPts val="261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WAPWQE+Arial,Bold"/>
                <a:cs typeface="WAPWQE+Arial,Bold"/>
              </a:rPr>
              <a:t>вꢀꢊꢊꢁаꢔꢀвꢎꢈꢔꢇꢅ</a:t>
            </a:r>
            <a:r>
              <a:rPr sz="3200" spc="-27" dirty="0">
                <a:solidFill>
                  <a:srgbClr val="800000"/>
                </a:solidFill>
                <a:latin typeface="WAPWQE+Arial,Bold"/>
                <a:cs typeface="WAPWQE+Arial,Bold"/>
              </a:rPr>
              <a:t> </a:t>
            </a:r>
            <a:r>
              <a:rPr sz="3200" dirty="0">
                <a:solidFill>
                  <a:srgbClr val="800000"/>
                </a:solidFill>
                <a:latin typeface="WAPWQE+Arial,Bold"/>
                <a:cs typeface="WAPWQE+Arial,Bold"/>
              </a:rPr>
              <a:t>ꢕꢉꢔꢑꢒꢇꢋ</a:t>
            </a:r>
            <a:r>
              <a:rPr sz="3200" spc="-26" dirty="0">
                <a:solidFill>
                  <a:srgbClr val="800000"/>
                </a:solidFill>
                <a:latin typeface="WAPWQE+Arial,Bold"/>
                <a:cs typeface="WAPWQE+Arial,Bold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ꢂꢁꢖꢁꢈꢎ</a:t>
            </a:r>
          </a:p>
          <a:p>
            <a:pPr marL="0" marR="0">
              <a:lnSpc>
                <a:spcPts val="3579"/>
              </a:lnSpc>
              <a:spcBef>
                <a:spcPts val="2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ꢂꢅꢊꢒꢁ</a:t>
            </a:r>
            <a:r>
              <a:rPr sz="3200" spc="-2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ꢌꢒꢎꢥꢈꢎꢥ</a:t>
            </a:r>
            <a:r>
              <a:rPr sz="3200" spc="-16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ꢆꢃꢞꢒꢎꢖꢈꢉꢜ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845" y="5574922"/>
            <a:ext cx="5001627" cy="492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ꢂꢅꢌꢆꢁꢧꢋꢃꢦꢨꢎꢜ</a:t>
            </a:r>
            <a:r>
              <a:rPr sz="3200" spc="-27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ꢏꢃꢇꢄꢅꢆꢅꢌ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0997" y="514666"/>
            <a:ext cx="4430638" cy="605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66"/>
                </a:solidFill>
                <a:latin typeface="KMARLD+Arial"/>
                <a:cs typeface="KMARLD+Arial"/>
              </a:rPr>
              <a:t>ꢤꢎꢂꢅꢁꢌꢃꢥ</a:t>
            </a:r>
            <a:r>
              <a:rPr sz="4000" spc="18" dirty="0">
                <a:solidFill>
                  <a:srgbClr val="000066"/>
                </a:solidFill>
                <a:latin typeface="KMARLD+Arial"/>
                <a:cs typeface="KMARLD+Arial"/>
              </a:rPr>
              <a:t> </a:t>
            </a:r>
            <a:r>
              <a:rPr sz="4000" dirty="0">
                <a:solidFill>
                  <a:srgbClr val="000066"/>
                </a:solidFill>
                <a:latin typeface="KMARLD+Arial"/>
                <a:cs typeface="KMARLD+Arial"/>
              </a:rPr>
              <a:t>ꢇꢎꢊꢒꢅꢄꢃ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365670"/>
            <a:ext cx="3124302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  <a:r>
              <a:rPr sz="2400" spc="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ꢄꢎꢅꢇꢄꢃꢛꢎꢋ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2097572"/>
            <a:ext cx="4017922" cy="671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ꢭꢅꢆꢍꢃ ꢌꢉꢂꢑꢊꢇꢃ: ꢄꢃꢝꢒ.</a:t>
            </a:r>
            <a:r>
              <a:rPr sz="2400" spc="-1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ꢂꢅ</a:t>
            </a:r>
          </a:p>
          <a:p>
            <a:pPr marL="3429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0,012 ꢕ, 0,025 ꢕ;</a:t>
            </a:r>
            <a:r>
              <a:rPr sz="2400" spc="-1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0,5 %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2940" y="2682789"/>
            <a:ext cx="3390139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ꢆꢃꢊꢄꢌꢅꢆ ꢌ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ꢃꢍꢂ. ꢂꢅ 2 ꢍꢒ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40" y="3414563"/>
            <a:ext cx="4578475" cy="671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ꢫꢆꢅꢄꢎꢌꢅꢂꢅꢇꢃꢞꢃꢈꢎꢁ</a:t>
            </a:r>
            <a:r>
              <a:rPr sz="2400" spc="2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ꢋꢁꢄꢎ</a:t>
            </a:r>
            <a:r>
              <a:rPr sz="2400" spc="-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ꢋꢅ</a:t>
            </a:r>
          </a:p>
          <a:p>
            <a:pPr marL="3429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6 ꢒꢁꢄ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040" y="4438797"/>
            <a:ext cx="4311053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6-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7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0,012 ꢕ 2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 ꢆꢃꢞꢃ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2940" y="4731681"/>
            <a:ext cx="826889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0040" y="5097441"/>
            <a:ext cx="4477236" cy="671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ꢘꢄꢃꢆꢪꢁ</a:t>
            </a:r>
            <a:r>
              <a:rPr sz="2400" spc="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7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ꢂꢅ 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0,012-0,025</a:t>
            </a:r>
          </a:p>
          <a:p>
            <a:pPr marL="34290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ꢕ 2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 ꢆꢃꢞꢃ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0040" y="6121824"/>
            <a:ext cx="1692174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ꢫꢅꢊꢒꢁ ꢁꢋꢉ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5222" y="362266"/>
            <a:ext cx="2077570" cy="605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66"/>
                </a:solidFill>
                <a:latin typeface="KMARLD+Arial"/>
                <a:cs typeface="KMARLD+Arial"/>
              </a:rPr>
              <a:t>ꢀꢁꢂꢄꢆꢃꢒ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097446"/>
            <a:ext cx="3561004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  <a:r>
              <a:rPr sz="2400" spc="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ꢃꢋꢁꢍꢁꢄꢎꢅꢈꢎꢈ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1902224"/>
            <a:ext cx="4683158" cy="708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ꢭꢅꢆꢍꢃ ꢌꢉꢂꢑꢊꢇꢃ: ꢄꢃꢝꢒ. 400 ꢍꢕ,</a:t>
            </a:r>
          </a:p>
          <a:p>
            <a:pPr marL="34290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ꢏꢒ.</a:t>
            </a:r>
            <a:r>
              <a:rPr sz="2400" spc="-17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400 ꢍꢕ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3438954"/>
            <a:ext cx="4812537" cy="707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ꢫꢆꢅꢄꢎꢌꢅꢂꢅꢇꢃꢞꢃꢈ ꢑ ꢋꢁꢄꢁꢟ ꢋꢅ 18</a:t>
            </a:r>
          </a:p>
          <a:p>
            <a:pPr marL="34290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ꢒꢁꢄ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40" y="4572909"/>
            <a:ext cx="4832073" cy="37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400" spc="1191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ꢫꢅ</a:t>
            </a:r>
            <a:r>
              <a:rPr sz="2400" spc="-1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ꢊꢄꢆꢅꢕꢎꢍ ꢂꢅꢇꢃꢞꢃꢈꢎꢥꢍ</a:t>
            </a:r>
            <a:r>
              <a:rPr sz="2400" spc="16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ꢋꢅꢞꢃ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2948" y="4902370"/>
            <a:ext cx="3251502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ꢋꢁꢄꢥꢍ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20 ꢍꢕ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/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ꢇꢕ</a:t>
            </a:r>
            <a:r>
              <a:rPr sz="2400" spc="-3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 ꢊꢑꢄꢇꢎ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040" y="5304705"/>
            <a:ext cx="5187445" cy="1037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ꢘꢄꢃꢆꢪꢁ</a:t>
            </a:r>
            <a:r>
              <a:rPr sz="2400" spc="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7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400 ꢍꢕ</a:t>
            </a:r>
            <a:r>
              <a:rPr sz="2400" spc="-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ꢌ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/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ꢌ</a:t>
            </a:r>
            <a:r>
              <a:rPr sz="2400" spc="-1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7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-10</a:t>
            </a:r>
          </a:p>
          <a:p>
            <a:pPr marL="342908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ꢋꢈꢁꢟ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,</a:t>
            </a:r>
            <a:r>
              <a:rPr sz="2400" spc="-1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ꢞꢃꢄꢁꢍ ꢂꢅ</a:t>
            </a:r>
            <a:r>
              <a:rPr sz="2400" spc="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 ꢄꢃꢝꢒ.</a:t>
            </a:r>
            <a:r>
              <a:rPr sz="2400" spc="-1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2 ꢆꢃꢞꢃ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</a:p>
          <a:p>
            <a:pPr marL="342900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40" y="365396"/>
            <a:ext cx="5067679" cy="1932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7709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66"/>
                </a:solidFill>
                <a:latin typeface="KMARLD+Arial"/>
                <a:cs typeface="KMARLD+Arial"/>
              </a:rPr>
              <a:t>ꢀꢁꢂꢃꢄꢅꢊꢃꢈ</a:t>
            </a:r>
          </a:p>
          <a:p>
            <a:pPr marL="0" marR="0">
              <a:lnSpc>
                <a:spcPts val="3123"/>
              </a:lnSpc>
              <a:spcBef>
                <a:spcPts val="8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800" spc="93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  <a:r>
              <a:rPr sz="2800" spc="18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ꢊꢑꢝꢒꢎꢍꢃꢛꢎꢅꢈꢈꢅ</a:t>
            </a:r>
          </a:p>
          <a:p>
            <a:pPr marL="3429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ꢌꢉꢊꢑꢪꢁꢈꢈꢉꢁ</a:t>
            </a:r>
            <a:r>
              <a:rPr sz="2800" spc="2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ꢇꢒꢁꢄꢇꢎ ꢂꢁꢖꢁꢈꢎ</a:t>
            </a:r>
          </a:p>
          <a:p>
            <a:pPr marL="34290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ꢋꢅꢈꢅꢆꢊꢇꢅꢟ ꢊꢌꢎꢈꢗꢎ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2801852"/>
            <a:ext cx="5430400" cy="43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800" spc="93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ꢭꢅꢆꢍꢃ ꢌꢉꢂꢑꢊꢇꢃ: ꢇꢃꢂꢊꢑꢒꢉ 0,2 ꢕ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3740891"/>
            <a:ext cx="5725300" cy="818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800" spc="939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ꢣꢞꢆꢅꢊꢒꢉꢍ</a:t>
            </a:r>
            <a:r>
              <a:rPr sz="2800" spc="3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– ꢂꢅ</a:t>
            </a:r>
            <a:r>
              <a:rPr sz="28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2 ꢇꢃꢂꢊꢑꢒꢉ 3</a:t>
            </a:r>
          </a:p>
          <a:p>
            <a:pPr marL="3429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ꢆꢃꢞꢃ</a:t>
            </a:r>
            <a:r>
              <a:rPr sz="2800" spc="1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  <a:r>
              <a:rPr sz="2800" spc="2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ꢞꢃ 30 ꢍꢎꢈꢑꢄ</a:t>
            </a:r>
            <a:r>
              <a:rPr sz="2800" spc="16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ꢋꢅ ꢁꢋꢉ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53" y="5064105"/>
            <a:ext cx="5791799" cy="818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800" spc="939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ꢡꢁꢄꢥꢍ</a:t>
            </a:r>
            <a:r>
              <a:rPr sz="2800" spc="17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ꢈꢃꢞꢈꢃꢖꢃꢦꢄ</a:t>
            </a:r>
            <a:r>
              <a:rPr sz="2800" spc="26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ꢌ ꢋꢅꢞꢎꢆꢅꢌꢇꢁ</a:t>
            </a:r>
            <a:r>
              <a:rPr sz="2800" spc="46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000000"/>
                </a:solidFill>
                <a:latin typeface="KMARLD+Arial"/>
                <a:cs typeface="KMARLD+Arial"/>
              </a:rPr>
              <a:t>–</a:t>
            </a:r>
          </a:p>
          <a:p>
            <a:pPr marL="342887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ꢖꢃꢊꢄꢗ ꢅꢄ</a:t>
            </a:r>
            <a:r>
              <a:rPr sz="2800" spc="11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800" dirty="0">
                <a:solidFill>
                  <a:srgbClr val="800000"/>
                </a:solidFill>
                <a:latin typeface="KMARLD+Arial"/>
                <a:cs typeface="KMARLD+Arial"/>
              </a:rPr>
              <a:t>ꢋꢅꢞꢉ ꢌꢞꢆꢅꢊꢒꢅꢕꢅ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91006" y="411370"/>
            <a:ext cx="2559502" cy="662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66"/>
                </a:solidFill>
                <a:latin typeface="KMARLD+Arial"/>
                <a:cs typeface="KMARLD+Arial"/>
              </a:rPr>
              <a:t>ꢀꢃꢒꢊꢄꢁꢈꢃ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594271"/>
            <a:ext cx="3091156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  <a:r>
              <a:rPr sz="2400" spc="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ꢯꢇꢊꢄꢆꢃꢇꢄꢉ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2944" y="1886984"/>
            <a:ext cx="3482570" cy="964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ꢆꢃꢊꢄꢅꢆꢅꢂꢪꢎ</a:t>
            </a:r>
            <a:r>
              <a:rPr sz="2400" spc="19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ꢂꢥꢄꢈꢎꢊꢄꢅꢟ,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ꢖꢎꢊꢄꢅꢄꢁꢒꢃ ꢝꢅꢒꢗꢪꢅꢕꢅ,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ꢅꢋꢑꢌꢃꢈꢖꢎꢇꢃ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3203982"/>
            <a:ext cx="4093793" cy="67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ꢭꢅꢆꢍꢃ ꢌꢉꢂꢑꢊꢇꢃ: ꢇꢃꢂꢒꢎ 50</a:t>
            </a:r>
          </a:p>
          <a:p>
            <a:pPr marL="3429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ꢍꢒ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40" y="4228380"/>
            <a:ext cx="4025187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 ꢇꢃꢂꢒꢥ</a:t>
            </a: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/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ꢕꢅꢋ</a:t>
            </a:r>
            <a:r>
              <a:rPr sz="2400" spc="-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ꢧꢎꢞꢈꢎ</a:t>
            </a:r>
            <a:r>
              <a:rPr sz="2400" spc="-2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3 ꢆꢃꢞꢃ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2940" y="4521093"/>
            <a:ext cx="1072900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040" y="4887129"/>
            <a:ext cx="4031943" cy="671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ꢠꢃ 30 ꢍꢎꢈꢑꢄ</a:t>
            </a:r>
            <a:r>
              <a:rPr sz="2400" spc="-2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ꢋꢅ ꢎꢒꢎ</a:t>
            </a:r>
            <a:r>
              <a:rPr sz="2400" spc="-1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ꢖꢁꢆꢁꢞ 1</a:t>
            </a:r>
          </a:p>
          <a:p>
            <a:pPr marL="3429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ꢖꢃꢊ ꢂꢅꢊꢒꢁ ꢁꢋꢉ</a:t>
            </a:r>
            <a:r>
              <a:rPr sz="2400" dirty="0">
                <a:solidFill>
                  <a:srgbClr val="000000"/>
                </a:solidFill>
                <a:latin typeface="KDFOIW+Arial"/>
                <a:cs typeface="KDFOIW+Arial"/>
              </a:rPr>
              <a:t>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2940" y="5472290"/>
            <a:ext cx="3109216" cy="671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ꢆꢃꢞꢌꢁꢋꢁꢈꢈꢉꢜ</a:t>
            </a:r>
            <a:r>
              <a:rPr sz="2400" spc="19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ꢌ 1 ꢖ.ꢒ.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ꢌꢅꢋꢉ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ꢎꢒꢎ</a:t>
            </a:r>
            <a:r>
              <a:rPr sz="2400" spc="-12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ꢍꢅꢒꢅꢇꢃ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58416" y="548635"/>
            <a:ext cx="3180814" cy="663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66"/>
                </a:solidFill>
                <a:latin typeface="KMARLD+Arial"/>
                <a:cs typeface="KMARLD+Arial"/>
              </a:rPr>
              <a:t>ꢤꢎꢄꢁꢆꢃꢄꢑꢆꢃ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30847"/>
            <a:ext cx="8053132" cy="4293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ꢣꢎꢆꢑꢊꢈꢉꢟ ꢕꢁꢂꢃꢄꢎꢄ ꢑ ꢋꢁꢄꢁꢟ: ꢯꢄꢎꢅꢒꢅꢕꢎꢥ,</a:t>
            </a:r>
            <a:r>
              <a:rPr sz="2400" spc="-1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ꢇꢒꢎꢈꢎꢇꢅ</a:t>
            </a:r>
            <a:r>
              <a:rPr sz="2400" dirty="0">
                <a:solidFill>
                  <a:srgbClr val="000000"/>
                </a:solidFill>
                <a:latin typeface="KDFOIW+Arial"/>
                <a:cs typeface="KDFOIW+Arial"/>
              </a:rPr>
              <a:t>-</a:t>
            </a:r>
          </a:p>
          <a:p>
            <a:pPr marL="343205" marR="0">
              <a:lnSpc>
                <a:spcPts val="25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ꢒꢃꢝꢅꢆꢃꢄꢅꢆꢈꢃꢥ</a:t>
            </a:r>
            <a:r>
              <a:rPr sz="2400" spc="2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ꢋꢎꢃꢕꢈꢅꢊꢄꢎꢇꢃ,</a:t>
            </a:r>
            <a:r>
              <a:rPr sz="2400" spc="-1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ꢒꢁꢖꢁꢈꢎꢁ: ꢑꢖꢁꢝ. ꢂꢅꢊꢅꢝꢎꢁ</a:t>
            </a:r>
            <a:r>
              <a:rPr sz="2400" spc="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DFOIW+Arial"/>
                <a:cs typeface="KDFOIW+Arial"/>
              </a:rPr>
              <a:t>/</a:t>
            </a:r>
          </a:p>
          <a:p>
            <a:pPr marL="343205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ꢱꢎꢄꢅꢌꢃ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ꢤ.ꢣ.,</a:t>
            </a:r>
            <a:r>
              <a:rPr sz="2400" spc="-1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ꢘꢃꢍꢅꢋꢅꢌꢃ ꢢ.ꢣ.,</a:t>
            </a:r>
            <a:r>
              <a:rPr sz="2400" spc="-4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ꢤꢁꢅꢈꢄꢗꢁꢌꢃ</a:t>
            </a:r>
            <a:r>
              <a:rPr sz="2400" spc="26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ꢢ.ꢲ.</a:t>
            </a:r>
            <a:r>
              <a:rPr sz="2400" spc="-28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ꢎ ꢋꢆ. –</a:t>
            </a:r>
          </a:p>
          <a:p>
            <a:pPr marL="343205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ꢔꢆꢜꢃꢈꢕꢁꢒꢗꢊꢇ:</a:t>
            </a:r>
            <a:r>
              <a:rPr sz="2400" spc="22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ꢓꢞꢋꢃꢄꢁꢒꢗꢊꢄꢌꢅ ꢘꢀꢙꢚ, 2009.</a:t>
            </a:r>
          </a:p>
          <a:p>
            <a:pPr marL="0" marR="0">
              <a:lnSpc>
                <a:spcPts val="2681"/>
              </a:lnSpc>
              <a:spcBef>
                <a:spcPts val="43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ꢀꢁꢂꢃꢄꢅꢂꢆꢅꢄꢁꢇꢄꢅꢆꢉ:</a:t>
            </a:r>
            <a:r>
              <a:rPr sz="2400" spc="18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ꢆꢑꢇꢅꢌꢅꢋꢊꢄꢌꢅ</a:t>
            </a:r>
            <a:r>
              <a:rPr sz="2400" spc="12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ꢋꢒꢥ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ꢂꢆꢃꢇꢄꢎꢇꢑꢦꢨꢎꢜ</a:t>
            </a:r>
          </a:p>
          <a:p>
            <a:pPr marL="343210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ꢌꢆꢃꢖꢁꢟ </a:t>
            </a:r>
            <a:r>
              <a:rPr sz="2400" dirty="0">
                <a:solidFill>
                  <a:srgbClr val="000000"/>
                </a:solidFill>
                <a:latin typeface="KDFOIW+Arial"/>
                <a:cs typeface="KDFOIW+Arial"/>
              </a:rPr>
              <a:t>/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ꢢꢇꢅꢌꢎꢄꢉꢟ</a:t>
            </a:r>
            <a:r>
              <a:rPr sz="2400" spc="-26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ꢘ.ꢣ.,</a:t>
            </a:r>
            <a:r>
              <a:rPr sz="2400" spc="-1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ꢐꢁꢞꢝꢅꢆꢅꢋꢇꢎꢈꢃ ꢩ.ꢩ.,</a:t>
            </a:r>
            <a:r>
              <a:rPr sz="2400" spc="-1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ꢚꢒꢁꢟꢖꢎꢇ</a:t>
            </a:r>
          </a:p>
          <a:p>
            <a:pPr marL="34321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ꢘ.ꢀ.,</a:t>
            </a:r>
            <a:r>
              <a:rPr sz="2400" spc="-1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Шꢑꢒꢁꢈꢎꢈ ꢘ.ꢩ. – ꢙ.:</a:t>
            </a:r>
            <a:r>
              <a:rPr sz="2400" spc="-2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ꢀꢮꢢꢱꢔꢳ</a:t>
            </a:r>
            <a:r>
              <a:rPr sz="2400" dirty="0">
                <a:solidFill>
                  <a:srgbClr val="000000"/>
                </a:solidFill>
                <a:latin typeface="KDFOIW+Arial"/>
                <a:cs typeface="KDFOIW+Arial"/>
              </a:rPr>
              <a:t>-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ꢙꢁꢋꢎꢃ,</a:t>
            </a:r>
            <a:r>
              <a:rPr sz="2400" spc="-1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2009.</a:t>
            </a:r>
          </a:p>
          <a:p>
            <a:pPr marL="5" marR="0">
              <a:lnSpc>
                <a:spcPts val="2681"/>
              </a:lnSpc>
              <a:spcBef>
                <a:spcPts val="48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ꢮꢏꢏꢁꢇꢄꢎꢌꢈꢅꢊꢄꢗ</a:t>
            </a:r>
            <a:r>
              <a:rPr sz="2400" spc="-1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ꢎ ꢝꢁꢞꢅꢂꢃꢊꢈꢅꢊꢄꢗ</a:t>
            </a:r>
            <a:r>
              <a:rPr sz="2400" spc="18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ꢕꢁꢂꢃꢄꢅꢂꢆꢅꢄꢁꢇꢄꢅꢆꢅꢌ</a:t>
            </a:r>
            <a:r>
              <a:rPr sz="2400" spc="2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ꢊ</a:t>
            </a:r>
          </a:p>
          <a:p>
            <a:pPr marL="343215" marR="0">
              <a:lnSpc>
                <a:spcPts val="25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ꢄꢅꢖꢇꢎ</a:t>
            </a:r>
            <a:r>
              <a:rPr sz="2400" spc="-1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ꢞꢆꢁꢈꢎꢥ ꢋꢅꢇꢃꢞꢃꢄꢁꢒꢗꢈꢅꢟ ꢍꢁꢋꢎꢛꢎꢈꢉ</a:t>
            </a:r>
            <a:r>
              <a:rPr sz="2400" spc="-17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DFOIW+Arial"/>
                <a:cs typeface="KDFOIW+Arial"/>
              </a:rPr>
              <a:t>/</a:t>
            </a:r>
            <a:r>
              <a:rPr sz="2400" spc="-13" dirty="0">
                <a:solidFill>
                  <a:srgbClr val="000000"/>
                </a:solidFill>
                <a:latin typeface="KDFOIW+Arial"/>
                <a:cs typeface="KDFOIW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ꢱꢇꢃꢖ</a:t>
            </a:r>
            <a:r>
              <a:rPr sz="2400" spc="-1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ꢘ.ꢙ.</a:t>
            </a:r>
            <a:r>
              <a:rPr sz="2400" spc="-1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DFOIW+Arial"/>
                <a:cs typeface="KDFOIW+Arial"/>
              </a:rPr>
              <a:t>//</a:t>
            </a:r>
          </a:p>
          <a:p>
            <a:pPr marL="343215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«ꢠꢋꢅꢆꢅꢌꢗꢁ ꢚꢇꢆꢃꢎꢈꢉ» №6</a:t>
            </a:r>
            <a:r>
              <a:rPr sz="2400" dirty="0">
                <a:solidFill>
                  <a:srgbClr val="000000"/>
                </a:solidFill>
                <a:latin typeface="KDFOIW+Arial"/>
                <a:cs typeface="KDFOIW+Arial"/>
              </a:rPr>
              <a:t>/1,</a:t>
            </a:r>
            <a:r>
              <a:rPr sz="2400" spc="-15" dirty="0">
                <a:solidFill>
                  <a:srgbClr val="000000"/>
                </a:solidFill>
                <a:latin typeface="KDFOIW+Arial"/>
                <a:cs typeface="KDFOIW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DFOIW+Arial"/>
                <a:cs typeface="KDFOIW+Arial"/>
              </a:rPr>
              <a:t>2009.</a:t>
            </a:r>
          </a:p>
          <a:p>
            <a:pPr marL="10" marR="0">
              <a:lnSpc>
                <a:spcPts val="2681"/>
              </a:lnSpc>
              <a:spcBef>
                <a:spcPts val="43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ꢳꢁꢕꢎꢊꢄꢆ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ꢒꢁꢇꢃꢆꢊꢄꢌꢁꢈꢈꢉꢜ</a:t>
            </a:r>
            <a:r>
              <a:rPr sz="2400" spc="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ꢊꢆꢁꢋꢊꢄꢌ, 2009.</a:t>
            </a:r>
          </a:p>
          <a:p>
            <a:pPr marL="10" marR="0">
              <a:lnSpc>
                <a:spcPts val="2681"/>
              </a:lnSpc>
              <a:spcBef>
                <a:spcPts val="48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ꢘꢂꢆꢃꢌꢅꢖꢈꢎꢇ</a:t>
            </a:r>
            <a:r>
              <a:rPr sz="2400" spc="3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ꢣꢎꢋꢃꢒꢗ,</a:t>
            </a:r>
            <a:r>
              <a:rPr sz="2400" spc="-1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2010.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60526" y="548635"/>
            <a:ext cx="5978438" cy="663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66"/>
                </a:solidFill>
                <a:latin typeface="KMARLD+Arial"/>
                <a:cs typeface="KMARLD+Arial"/>
              </a:rPr>
              <a:t>ꢘꢂꢃꢊꢎꢝꢅ ꢞꢃ ꢌꢈꢎꢍꢃꢈꢎꢁ!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64970" y="548635"/>
            <a:ext cx="4967314" cy="663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66"/>
                </a:solidFill>
                <a:latin typeface="KMARLD+Arial"/>
                <a:cs typeface="KMARLD+Arial"/>
              </a:rPr>
              <a:t>ꢀꢁꢂꢃꢄꢅꢂꢆꢅꢄꢁꢇꢄꢅꢆꢉ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72628"/>
            <a:ext cx="7983580" cy="1468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3200" spc="69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ꢩꢃ ꢊꢁꢕꢅꢋꢈꢥꢪꢈꢎꢟ</a:t>
            </a:r>
            <a:r>
              <a:rPr sz="3200" spc="-38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  <a:r>
              <a:rPr sz="3200" spc="-2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ꢊꢅꢊꢄꢃꢌꢒꢥꢦꢄ</a:t>
            </a:r>
            <a:r>
              <a:rPr sz="3200" spc="-4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9,2%</a:t>
            </a:r>
          </a:p>
          <a:p>
            <a:pPr marL="343210" marR="0">
              <a:lnSpc>
                <a:spcPts val="3579"/>
              </a:lnSpc>
              <a:spcBef>
                <a:spcPts val="2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ꢅꢄ</a:t>
            </a:r>
            <a:r>
              <a:rPr sz="3200" spc="-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ꢅꢝꢨꢁꢕꢅ</a:t>
            </a:r>
            <a:r>
              <a:rPr sz="3200" spc="-1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ꢇꢅꢒꢎꢖꢁꢊꢄꢌꢃ</a:t>
            </a:r>
            <a:r>
              <a:rPr sz="3200" spc="-3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ꢒꢁꢇꢃꢆꢊꢄꢌꢁꢈꢈꢉꢜ</a:t>
            </a:r>
          </a:p>
          <a:p>
            <a:pPr marL="343210" marR="0">
              <a:lnSpc>
                <a:spcPts val="3579"/>
              </a:lnSpc>
              <a:spcBef>
                <a:spcPts val="26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ꢊꢆꢁꢋꢊꢄꢌ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4404557"/>
            <a:ext cx="5986892" cy="980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3200" spc="692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ꢫꢆꢁꢋꢊꢄꢃꢌꢒꢁꢈꢉ</a:t>
            </a:r>
            <a:r>
              <a:rPr sz="3200" spc="-3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70 ꢄꢅꢆꢕꢅꢌꢉꢍꢎ</a:t>
            </a:r>
          </a:p>
          <a:p>
            <a:pPr marL="343210" marR="0">
              <a:lnSpc>
                <a:spcPts val="3579"/>
              </a:lnSpc>
              <a:spcBef>
                <a:spcPts val="2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ꢈꢃꢎꢍꢁꢈꢅꢌꢃꢈꢎꢥꢍꢎ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1967" y="548635"/>
            <a:ext cx="4256326" cy="663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66"/>
                </a:solidFill>
                <a:latin typeface="KMARLD+Arial"/>
                <a:cs typeface="KMARLD+Arial"/>
              </a:rPr>
              <a:t>ꢬꢒꢃꢊꢊꢎꢏꢎꢇꢃꢛꢎꢥ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77392"/>
            <a:ext cx="7654639" cy="1097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3600" spc="44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600" dirty="0">
                <a:solidFill>
                  <a:srgbClr val="000000"/>
                </a:solidFill>
                <a:latin typeface="KMARLD+Arial"/>
                <a:cs typeface="KMARLD+Arial"/>
              </a:rPr>
              <a:t>ꢀꢁꢂꢃꢄꢅꢂꢆꢅꢄꢁꢇꢄꢅꢆꢉ</a:t>
            </a:r>
            <a:r>
              <a:rPr sz="3600" spc="16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600" dirty="0">
                <a:solidFill>
                  <a:srgbClr val="000000"/>
                </a:solidFill>
                <a:latin typeface="KMARLD+Arial"/>
                <a:cs typeface="KMARLD+Arial"/>
              </a:rPr>
              <a:t>ꢆꢃꢊꢄꢎꢄꢁꢒꢗꢈꢅꢕꢅ</a:t>
            </a:r>
          </a:p>
          <a:p>
            <a:pPr marL="343210" marR="0">
              <a:lnSpc>
                <a:spcPts val="4021"/>
              </a:lnSpc>
              <a:spcBef>
                <a:spcPts val="297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KMARLD+Arial"/>
                <a:cs typeface="KMARLD+Arial"/>
              </a:rPr>
              <a:t>ꢂꢆꢅꢎꢊꢜꢅꢧꢋꢁꢈꢎꢥ</a:t>
            </a:r>
            <a:r>
              <a:rPr sz="3600" spc="-17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600" dirty="0">
                <a:solidFill>
                  <a:srgbClr val="000000"/>
                </a:solidFill>
                <a:latin typeface="KMARLD+Arial"/>
                <a:cs typeface="KMARLD+Arial"/>
              </a:rPr>
              <a:t>(52 %)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543307"/>
            <a:ext cx="7816061" cy="1097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3600" spc="43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600" dirty="0">
                <a:solidFill>
                  <a:srgbClr val="000000"/>
                </a:solidFill>
                <a:latin typeface="KMARLD+Arial"/>
                <a:cs typeface="KMARLD+Arial"/>
              </a:rPr>
              <a:t>ꢀꢁꢂꢃꢄꢅꢂꢆꢅꢄꢁꢇꢄꢅꢆꢉ ꢊꢎꢈꢄꢁꢄꢎꢖꢁꢊꢇꢅꢕꢅ</a:t>
            </a:r>
          </a:p>
          <a:p>
            <a:pPr marL="343210" marR="0">
              <a:lnSpc>
                <a:spcPts val="4021"/>
              </a:lnSpc>
              <a:spcBef>
                <a:spcPts val="298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KMARLD+Arial"/>
                <a:cs typeface="KMARLD+Arial"/>
              </a:rPr>
              <a:t>ꢂꢆꢅꢎꢊꢜꢅꢧꢋꢁꢈꢎꢥ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5409006"/>
            <a:ext cx="8194438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3600" spc="439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600" dirty="0">
                <a:solidFill>
                  <a:srgbClr val="000000"/>
                </a:solidFill>
                <a:latin typeface="KMARLD+Arial"/>
                <a:cs typeface="KMARLD+Arial"/>
              </a:rPr>
              <a:t>ꢀꢅꢍꢁꢅꢂꢃꢄꢎꢖꢁꢊꢇꢎꢁ ꢕꢁꢂꢃꢄꢅꢂꢆꢅꢄꢁꢇꢄꢅꢆꢉ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1544" y="1672628"/>
            <a:ext cx="7704157" cy="2443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937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ꢭꢑꢈꢇꢛꢎꢅꢈꢃꢒꢗꢈꢅꢁ</a:t>
            </a:r>
            <a:r>
              <a:rPr sz="3200" spc="-37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u="sng" dirty="0">
                <a:solidFill>
                  <a:srgbClr val="800000"/>
                </a:solidFill>
                <a:latin typeface="KMARLD+Arial"/>
                <a:cs typeface="KMARLD+Arial"/>
              </a:rPr>
              <a:t>ꢊꢅꢊꢄꢅꢥꢈꢎꢁ</a:t>
            </a:r>
            <a:r>
              <a:rPr sz="3200" u="sng" spc="-3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3200" u="sng" dirty="0">
                <a:solidFill>
                  <a:srgbClr val="800000"/>
                </a:solidFill>
                <a:latin typeface="KMARLD+Arial"/>
                <a:cs typeface="KMARLD+Arial"/>
              </a:rPr>
              <a:t>ꢂꢁꢖꢁꢈꢎ</a:t>
            </a:r>
            <a:r>
              <a:rPr sz="3200" spc="-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</a:p>
          <a:p>
            <a:pPr marL="84125" marR="0">
              <a:lnSpc>
                <a:spcPts val="3579"/>
              </a:lnSpc>
              <a:spcBef>
                <a:spcPts val="20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ꢂꢃꢄꢅꢒꢅꢕꢎꢎ</a:t>
            </a:r>
            <a:r>
              <a:rPr sz="3200" spc="-27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800000"/>
                </a:solidFill>
                <a:latin typeface="WAPWQE+Arial,Bold"/>
                <a:cs typeface="WAPWQE+Arial,Bold"/>
              </a:rPr>
              <a:t>ꢖꢈꢔꢗꢈꢁꢊꢗ</a:t>
            </a:r>
            <a:r>
              <a:rPr sz="3200" spc="-38" dirty="0">
                <a:solidFill>
                  <a:srgbClr val="800000"/>
                </a:solidFill>
                <a:latin typeface="WAPWQE+Arial,Bold"/>
                <a:cs typeface="WAPWQE+Arial,Bold"/>
              </a:rPr>
              <a:t> </a:t>
            </a:r>
            <a:r>
              <a:rPr sz="3200" dirty="0">
                <a:solidFill>
                  <a:srgbClr val="800000"/>
                </a:solidFill>
                <a:latin typeface="WAPWQE+Arial,Bold"/>
                <a:cs typeface="WAPWQE+Arial,Bold"/>
              </a:rPr>
              <a:t>ꢔꢈꢊꢂꢈꢒꢇꢕꢇꢌꢔꢀ</a:t>
            </a:r>
            <a:r>
              <a:rPr sz="3200" spc="-21" dirty="0">
                <a:solidFill>
                  <a:srgbClr val="800000"/>
                </a:solidFill>
                <a:latin typeface="WAPWQE+Arial,Bold"/>
                <a:cs typeface="WAPWQE+Arial,Bold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ꢎ</a:t>
            </a:r>
          </a:p>
          <a:p>
            <a:pPr marL="597658" marR="0">
              <a:lnSpc>
                <a:spcPts val="3579"/>
              </a:lnSpc>
              <a:spcBef>
                <a:spcPts val="26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ꢊꢅꢂꢆꢅꢌꢅꢧꢋꢃꢁꢄꢊꢥ</a:t>
            </a:r>
            <a:r>
              <a:rPr sz="3200" spc="-4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ꢆꢃꢞꢌꢎꢄꢎꢁꢍ</a:t>
            </a:r>
            <a:r>
              <a:rPr sz="3200" spc="-2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ꢄꢃꢇꢎꢜ</a:t>
            </a:r>
          </a:p>
          <a:p>
            <a:pPr marL="0" marR="0">
              <a:lnSpc>
                <a:spcPts val="3582"/>
              </a:lnSpc>
              <a:spcBef>
                <a:spcPts val="2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ꢇꢒꢎꢈꢎꢇꢅ</a:t>
            </a:r>
            <a:r>
              <a:rPr sz="3200" dirty="0">
                <a:solidFill>
                  <a:srgbClr val="000000"/>
                </a:solidFill>
                <a:latin typeface="KDFOIW+Arial"/>
                <a:cs typeface="KDFOIW+Arial"/>
              </a:rPr>
              <a:t>-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ꢒꢃꢝꢅꢆꢃꢄꢅꢆꢈꢉꢜ</a:t>
            </a:r>
            <a:r>
              <a:rPr sz="3200" spc="-36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800000"/>
                </a:solidFill>
                <a:latin typeface="WAPWQE+Arial,Bold"/>
                <a:cs typeface="WAPWQE+Arial,Bold"/>
              </a:rPr>
              <a:t>ꢊꢇꢔꢐꢓꢀꢖꢀв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,</a:t>
            </a:r>
            <a:r>
              <a:rPr sz="3200" spc="-27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MARLD+Arial"/>
                <a:cs typeface="KMARLD+Arial"/>
              </a:rPr>
              <a:t>ꢇꢃꢇ</a:t>
            </a:r>
          </a:p>
          <a:p>
            <a:pPr marL="494026" marR="0">
              <a:lnSpc>
                <a:spcPts val="3579"/>
              </a:lnSpc>
              <a:spcBef>
                <a:spcPts val="209"/>
              </a:spcBef>
              <a:spcAft>
                <a:spcPts val="0"/>
              </a:spcAft>
            </a:pPr>
            <a:r>
              <a:rPr sz="3200" dirty="0">
                <a:solidFill>
                  <a:srgbClr val="FF0066"/>
                </a:solidFill>
                <a:latin typeface="WAPWQE+Arial,Bold"/>
                <a:cs typeface="WAPWQE+Arial,Bold"/>
              </a:rPr>
              <a:t>ꢏꢀꢎꢈꢊꢁаꢘ,</a:t>
            </a:r>
            <a:r>
              <a:rPr sz="3200" spc="-36" dirty="0">
                <a:solidFill>
                  <a:srgbClr val="FF0066"/>
                </a:solidFill>
                <a:latin typeface="WAPWQE+Arial,Bold"/>
                <a:cs typeface="WAPWQE+Arial,Bold"/>
              </a:rPr>
              <a:t> </a:t>
            </a:r>
            <a:r>
              <a:rPr sz="3200" dirty="0">
                <a:solidFill>
                  <a:srgbClr val="FF0066"/>
                </a:solidFill>
                <a:latin typeface="WAPWQE+Arial,Bold"/>
                <a:cs typeface="WAPWQE+Arial,Bold"/>
              </a:rPr>
              <a:t>ꢒꢇꢁꢀꢎꢇꢘ</a:t>
            </a:r>
            <a:r>
              <a:rPr sz="3200" spc="-35" dirty="0">
                <a:solidFill>
                  <a:srgbClr val="FF0066"/>
                </a:solidFill>
                <a:latin typeface="WAPWQE+Arial,Bold"/>
                <a:cs typeface="WAPWQE+Arial,Bold"/>
              </a:rPr>
              <a:t> </a:t>
            </a:r>
            <a:r>
              <a:rPr sz="3200" dirty="0">
                <a:solidFill>
                  <a:srgbClr val="FF0066"/>
                </a:solidFill>
                <a:latin typeface="WAPWQE+Arial,Bold"/>
                <a:cs typeface="WAPWQE+Arial,Bold"/>
              </a:rPr>
              <a:t>ꢇ</a:t>
            </a:r>
            <a:r>
              <a:rPr sz="3200" spc="-11" dirty="0">
                <a:solidFill>
                  <a:srgbClr val="FF0066"/>
                </a:solidFill>
                <a:latin typeface="WAPWQE+Arial,Bold"/>
                <a:cs typeface="WAPWQE+Arial,Bold"/>
              </a:rPr>
              <a:t> </a:t>
            </a:r>
            <a:r>
              <a:rPr sz="3200" dirty="0">
                <a:solidFill>
                  <a:srgbClr val="FF0066"/>
                </a:solidFill>
                <a:latin typeface="WAPWQE+Arial,Bold"/>
                <a:cs typeface="WAPWQE+Arial,Bold"/>
              </a:rPr>
              <a:t>вꢀꢊꢂаꢎꢈꢔꢇꢈ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5629" y="224576"/>
            <a:ext cx="7198849" cy="121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66"/>
                </a:solidFill>
                <a:latin typeface="KMARLD+Arial"/>
                <a:cs typeface="KMARLD+Arial"/>
              </a:rPr>
              <a:t>ꢭꢃꢆꢍꢃꢇꢅꢒꢅꢕꢎꢖꢁꢊꢇꢎꢁ</a:t>
            </a:r>
            <a:r>
              <a:rPr sz="4000" spc="57" dirty="0">
                <a:solidFill>
                  <a:srgbClr val="000066"/>
                </a:solidFill>
                <a:latin typeface="KMARLD+Arial"/>
                <a:cs typeface="KMARLD+Arial"/>
              </a:rPr>
              <a:t> </a:t>
            </a:r>
            <a:r>
              <a:rPr sz="4000" dirty="0">
                <a:solidFill>
                  <a:srgbClr val="000066"/>
                </a:solidFill>
                <a:latin typeface="KMARLD+Arial"/>
                <a:cs typeface="KMARLD+Arial"/>
              </a:rPr>
              <a:t>ꢋꢁꢟꢊꢄꢌꢎꢥ</a:t>
            </a:r>
          </a:p>
          <a:p>
            <a:pPr marL="1220697" marR="0">
              <a:lnSpc>
                <a:spcPts val="4464"/>
              </a:lnSpc>
              <a:spcBef>
                <a:spcPts val="337"/>
              </a:spcBef>
              <a:spcAft>
                <a:spcPts val="0"/>
              </a:spcAft>
            </a:pPr>
            <a:r>
              <a:rPr sz="4000" dirty="0">
                <a:solidFill>
                  <a:srgbClr val="000066"/>
                </a:solidFill>
                <a:latin typeface="KMARLD+Arial"/>
                <a:cs typeface="KMARLD+Arial"/>
              </a:rPr>
              <a:t>ꢕꢁꢂꢃꢄꢅꢂꢆꢅꢄꢁꢇꢄꢅꢆꢅꢌ: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601699"/>
            <a:ext cx="259215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000" spc="144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ꢫꢆꢅꢄꢎꢌꢅꢌꢎꢆꢑꢊꢈꢅꢁ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2211680"/>
            <a:ext cx="3428214" cy="1541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000" spc="144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ꢔꢈꢄꢎꢜꢅꢒꢁꢊꢄꢃꢄꢎꢖꢁꢊꢇꢅꢁ</a:t>
            </a:r>
          </a:p>
          <a:p>
            <a:pPr marL="0" marR="0">
              <a:lnSpc>
                <a:spcPts val="2238"/>
              </a:lnSpc>
              <a:spcBef>
                <a:spcPts val="2561"/>
              </a:spcBef>
              <a:spcAft>
                <a:spcPts val="0"/>
              </a:spcAft>
            </a:pP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000" spc="144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ꢫꢆꢅꢄꢎꢌꢅꢌꢅꢊꢂꢃꢒꢎꢄꢁꢒꢗꢈꢅꢁ</a:t>
            </a:r>
          </a:p>
          <a:p>
            <a:pPr marL="0" marR="0">
              <a:lnSpc>
                <a:spcPts val="2238"/>
              </a:lnSpc>
              <a:spcBef>
                <a:spcPts val="25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000" spc="144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ꢔꢈꢄꢎꢅꢇꢊꢎꢋꢃꢈꢄꢈꢅꢁ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4040735"/>
            <a:ext cx="3268891" cy="932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000" spc="144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ꢓꢍꢍꢑꢈꢅꢍꢅꢋꢑꢒꢎꢆꢑꢦꢨꢁꢁ</a:t>
            </a:r>
          </a:p>
          <a:p>
            <a:pPr marL="0" marR="0">
              <a:lnSpc>
                <a:spcPts val="2241"/>
              </a:lnSpc>
              <a:spcBef>
                <a:spcPts val="25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000" spc="144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ꢔꢈꢄꢎꢄꢅꢇꢊꢎꢖꢁꢊꢇꢅꢁ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40" y="5260317"/>
            <a:ext cx="3904144" cy="932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000" spc="144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ꢙꢁꢍꢝꢆꢃꢈꢅꢊꢄꢃꢝꢎꢒꢎꢞꢎꢆꢑꢦꢨꢁꢁ</a:t>
            </a:r>
          </a:p>
          <a:p>
            <a:pPr marL="0" marR="0">
              <a:lnSpc>
                <a:spcPts val="2241"/>
              </a:lnSpc>
              <a:spcBef>
                <a:spcPts val="256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000" spc="144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ꢔꢈꢄꢎꢏꢎꢝꢆꢅꢄꢎꢖꢁꢊꢇꢅꢁ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22782" y="324166"/>
            <a:ext cx="3023361" cy="605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66"/>
                </a:solidFill>
                <a:latin typeface="KMARLD+Arial"/>
                <a:cs typeface="KMARLD+Arial"/>
              </a:rPr>
              <a:t>ꢮꢊꢊꢁꢈꢛꢎꢃꢒꢁ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992098"/>
            <a:ext cx="5186164" cy="1054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000" spc="144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  <a:r>
              <a:rPr sz="2000" spc="-2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ꢯꢊꢊꢁꢈꢛꢎꢃꢒꢗꢈꢉꢁ</a:t>
            </a:r>
            <a:r>
              <a:rPr sz="2000" spc="-38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ꢏꢅꢊꢏꢅꢒꢎꢂꢎꢋꢉ,</a:t>
            </a:r>
          </a:p>
          <a:p>
            <a:pPr marL="342904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ꢄꢎꢃꢍꢎꢈꢃ</a:t>
            </a:r>
            <a:r>
              <a:rPr sz="2000" spc="-26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ꢍꢅꢈꢅꢈꢎꢄꢆꢃꢄ,</a:t>
            </a:r>
            <a:r>
              <a:rPr sz="2000" spc="-46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ꢆꢎꢝꢅꢏꢒꢃꢌꢎꢈ,</a:t>
            </a:r>
          </a:p>
          <a:p>
            <a:pPr marL="342904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ꢈꢎꢇꢅꢄꢎꢈꢃꢍꢎꢋ,</a:t>
            </a:r>
            <a:r>
              <a:rPr sz="2000" spc="-4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α</a:t>
            </a:r>
            <a:r>
              <a:rPr sz="2000" dirty="0">
                <a:solidFill>
                  <a:srgbClr val="800000"/>
                </a:solidFill>
                <a:latin typeface="KDFOIW+Arial"/>
                <a:cs typeface="KDFOIW+Arial"/>
              </a:rPr>
              <a:t>-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ꢄꢅꢇꢅꢏꢁꢆꢅꢒꢃꢛꢁꢄꢃꢄ,</a:t>
            </a:r>
          </a:p>
          <a:p>
            <a:pPr marL="34290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ꢛꢎꢃꢈꢇꢅꢝꢃꢒꢃꢍꢎꢈ,</a:t>
            </a:r>
            <a:r>
              <a:rPr sz="2000" spc="-6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ꢂꢎꢆꢎꢋꢅꢇꢊꢎꢈ</a:t>
            </a:r>
            <a:r>
              <a:rPr sz="2000" spc="-28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ꢜꢒꢅꢆꢎꢋ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2333600"/>
            <a:ext cx="543815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000" spc="144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ꢭꢅꢆꢍꢃ</a:t>
            </a:r>
            <a:r>
              <a:rPr sz="2000" spc="-1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ꢌꢉꢂꢑꢊꢇꢃ:</a:t>
            </a:r>
            <a:r>
              <a:rPr sz="2000" spc="-2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ꢇꢃꢂꢊꢑꢒꢉ,</a:t>
            </a:r>
            <a:r>
              <a:rPr sz="2000" spc="-2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ꢃꢍꢂꢑꢒꢉ ꢂꢅ 5</a:t>
            </a:r>
            <a:r>
              <a:rPr sz="2000" spc="-15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ꢍꢒ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2943201"/>
            <a:ext cx="5626799" cy="56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000" spc="144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ꢫꢆꢅꢄꢎꢌꢅꢂꢅꢇꢃꢞꢃꢈꢎꢁ</a:t>
            </a:r>
            <a:r>
              <a:rPr sz="2000" spc="-3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ꢋꢒꢥ ꢌꢌꢁꢋꢁꢈꢎꢥ</a:t>
            </a:r>
            <a:r>
              <a:rPr sz="2000" spc="-3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ꢆꢃꢊꢄꢌꢅꢆꢃ:</a:t>
            </a:r>
          </a:p>
          <a:p>
            <a:pPr marL="342900" marR="0">
              <a:lnSpc>
                <a:spcPts val="1922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ꢋꢁꢄꢎ</a:t>
            </a:r>
            <a:r>
              <a:rPr sz="2000" spc="-1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ꢋꢅ 3</a:t>
            </a:r>
            <a:r>
              <a:rPr sz="2000" spc="-1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ꢒꢁꢄ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40" y="3796895"/>
            <a:ext cx="5358848" cy="566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ꢩꢃꢞꢈꢃꢖꢃꢦꢄ</a:t>
            </a:r>
            <a:r>
              <a:rPr sz="2000" spc="-4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ꢌꢈꢑꢄꢆꢎꢌꢁꢈꢈꢅ</a:t>
            </a:r>
            <a:r>
              <a:rPr sz="2000" spc="-38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ꢇꢃꢂꢁꢒꢗꢈꢅ</a:t>
            </a:r>
            <a:r>
              <a:rPr sz="2000" spc="-16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3</a:t>
            </a:r>
            <a:r>
              <a:rPr sz="2000" dirty="0">
                <a:solidFill>
                  <a:srgbClr val="800000"/>
                </a:solidFill>
                <a:latin typeface="KDFOIW+Arial"/>
                <a:cs typeface="KDFOIW+Arial"/>
              </a:rPr>
              <a:t>-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10</a:t>
            </a:r>
            <a:r>
              <a:rPr sz="2000" spc="-2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ꢍꢒ</a:t>
            </a:r>
            <a:r>
              <a:rPr sz="2000" spc="-2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</a:p>
          <a:p>
            <a:pPr marL="34290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ꢆꢃꢊꢄꢌꢅꢆꢁ</a:t>
            </a:r>
            <a:r>
              <a:rPr sz="2000" spc="-34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DFOIW+Arial"/>
                <a:cs typeface="KDFOIW+Arial"/>
              </a:rPr>
              <a:t>5-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10%</a:t>
            </a:r>
            <a:r>
              <a:rPr sz="2000" spc="-27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ꢕꢒꢦꢇꢅꢞꢉ</a:t>
            </a:r>
            <a:r>
              <a:rPr sz="2000" spc="-26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DFOIW+Arial"/>
                <a:cs typeface="KDFOIW+Arial"/>
              </a:rPr>
              <a:t>5-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10</a:t>
            </a:r>
            <a:r>
              <a:rPr sz="2000" spc="-2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ꢋꢈꢁꢟ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040" y="4345536"/>
            <a:ext cx="558538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ꢠꢃꢄꢁꢍ</a:t>
            </a:r>
            <a:r>
              <a:rPr sz="2000" spc="-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ꢌꢈꢑꢄꢆꢗ</a:t>
            </a:r>
            <a:r>
              <a:rPr sz="2000" dirty="0">
                <a:solidFill>
                  <a:srgbClr val="000000"/>
                </a:solidFill>
                <a:latin typeface="KDFOIW+Arial"/>
                <a:cs typeface="KDFOIW+Arial"/>
              </a:rPr>
              <a:t>:</a:t>
            </a:r>
            <a:r>
              <a:rPr sz="2000" spc="-31" dirty="0">
                <a:solidFill>
                  <a:srgbClr val="000000"/>
                </a:solidFill>
                <a:latin typeface="KDFOIW+Arial"/>
                <a:cs typeface="KDFOIW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ꢊ 3 ꢋꢅ</a:t>
            </a:r>
            <a:r>
              <a:rPr sz="2000" spc="-16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5 ꢒꢁꢄ</a:t>
            </a:r>
            <a:r>
              <a:rPr sz="2000" spc="-19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ꢂꢅ ½ ꢇꢃꢂꢊ.</a:t>
            </a:r>
            <a:r>
              <a:rPr sz="2000" spc="-17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2</a:t>
            </a:r>
            <a:r>
              <a:rPr sz="2000" spc="-11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ꢆꢃꢞꢃ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2940" y="4589480"/>
            <a:ext cx="919131" cy="322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  <a:r>
              <a:rPr sz="2000" spc="-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0040" y="4894557"/>
            <a:ext cx="4645035" cy="62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800000"/>
                </a:solidFill>
                <a:latin typeface="KDFOIW+Arial"/>
                <a:cs typeface="KDFOIW+Arial"/>
              </a:rPr>
              <a:t>5-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10</a:t>
            </a:r>
            <a:r>
              <a:rPr sz="2000" spc="-2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ꢒꢁꢄ –</a:t>
            </a:r>
            <a:r>
              <a:rPr sz="2000" spc="-17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1 ꢇꢃꢂꢊ.</a:t>
            </a:r>
            <a:r>
              <a:rPr sz="2000" spc="-1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2 ꢆꢃꢞꢃ</a:t>
            </a:r>
            <a:r>
              <a:rPr sz="2000" spc="-2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ꢘꢄꢃꢆꢪꢁ</a:t>
            </a:r>
            <a:r>
              <a:rPr sz="2000" spc="-23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10</a:t>
            </a:r>
            <a:r>
              <a:rPr sz="2000" spc="-11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ꢒꢁꢄ</a:t>
            </a:r>
            <a:r>
              <a:rPr sz="2000" spc="-11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–</a:t>
            </a:r>
            <a:r>
              <a:rPr sz="2000" spc="-12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1 ꢇꢃꢂꢊ.</a:t>
            </a:r>
            <a:r>
              <a:rPr sz="2000" spc="-12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3 ꢆꢃꢞꢃ</a:t>
            </a:r>
            <a:r>
              <a:rPr sz="2000" spc="-25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0040" y="5808626"/>
            <a:ext cx="1435064" cy="322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ꢫꢅꢊꢒꢁ</a:t>
            </a:r>
            <a:r>
              <a:rPr sz="2000" spc="-30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800000"/>
                </a:solidFill>
                <a:latin typeface="KMARLD+Arial"/>
                <a:cs typeface="KMARLD+Arial"/>
              </a:rPr>
              <a:t>ꢁꢋꢉ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0040" y="6418812"/>
            <a:ext cx="289654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ꢬꢑꢆꢊ</a:t>
            </a:r>
            <a:r>
              <a:rPr sz="20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ꢒꢁꢖꢁꢈꢎꢥ</a:t>
            </a:r>
            <a:r>
              <a:rPr sz="2000" spc="-18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3</a:t>
            </a:r>
            <a:r>
              <a:rPr sz="2000" spc="-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MARLD+Arial"/>
                <a:cs typeface="KMARLD+Arial"/>
              </a:rPr>
              <a:t>ꢍꢁꢊꢥꢛꢃ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5162" y="324166"/>
            <a:ext cx="2808309" cy="605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66"/>
                </a:solidFill>
                <a:latin typeface="KMARLD+Arial"/>
                <a:cs typeface="KMARLD+Arial"/>
              </a:rPr>
              <a:t>ꢭꢅꢊꢏꢅꢕꢒꢎꢌ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286422"/>
            <a:ext cx="4151125" cy="744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ꢘꢅꢊꢄꢃꢌ:</a:t>
            </a:r>
            <a:r>
              <a:rPr sz="2400" spc="11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ꢏꢅꢊꢏꢅꢒꢎꢂꢎꢋꢉ,</a:t>
            </a:r>
          </a:p>
          <a:p>
            <a:pPr marL="342903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ꢕꢒꢎꢛꢎꢆꢆꢎꢞꢎꢈꢅꢌꢃꢥ ꢇꢎꢊꢒꢅꢄꢃ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40" y="2530388"/>
            <a:ext cx="4022982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ꢭꢅꢆꢍꢃ ꢌꢉꢂꢑꢊꢇꢃ: ꢇꢃꢂꢊꢑꢒꢉ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3408191"/>
            <a:ext cx="4312831" cy="74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•</a:t>
            </a:r>
            <a:r>
              <a:rPr sz="2400" spc="1191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ꢡꢅ 5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½ ꢇꢃꢂꢊ. 2 ꢆꢃꢞꢃ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</a:p>
          <a:p>
            <a:pPr marL="34290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6240" y="4213139"/>
            <a:ext cx="4624453" cy="3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DFOIW+Arial"/>
                <a:cs typeface="KDFOIW+Arial"/>
              </a:rPr>
              <a:t>5-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10 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 ꢇꢃꢂꢊ.</a:t>
            </a:r>
            <a:r>
              <a:rPr sz="2400" spc="-14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2 ꢆꢃꢞꢃ</a:t>
            </a:r>
            <a:r>
              <a:rPr sz="2400" spc="11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 ꢋꢁꢈꢗ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6240" y="4652157"/>
            <a:ext cx="4545976" cy="74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ꢘꢄꢃꢆꢪꢁ 10</a:t>
            </a:r>
            <a:r>
              <a:rPr sz="2400" spc="11" dirty="0">
                <a:solidFill>
                  <a:srgbClr val="8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ꢒꢁꢄ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1 ꢇꢃꢂꢊ. 3 ꢆꢃꢞꢃ</a:t>
            </a:r>
          </a:p>
          <a:p>
            <a:pPr marL="34290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ꢌ</a:t>
            </a:r>
            <a:r>
              <a:rPr sz="2400" spc="-10" dirty="0">
                <a:solidFill>
                  <a:srgbClr val="000000"/>
                </a:solidFill>
                <a:latin typeface="KMARLD+Arial"/>
                <a:cs typeface="KMARLD+Arial"/>
              </a:rPr>
              <a:t> </a:t>
            </a:r>
            <a:r>
              <a:rPr sz="2400" dirty="0">
                <a:solidFill>
                  <a:srgbClr val="000000"/>
                </a:solidFill>
                <a:latin typeface="KMARLD+Arial"/>
                <a:cs typeface="KMARLD+Arial"/>
              </a:rPr>
              <a:t>ꢋꢁꢈꢗ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6240" y="5895996"/>
            <a:ext cx="1693104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KMARLD+Arial"/>
                <a:cs typeface="KMARLD+Arial"/>
              </a:rPr>
              <a:t>ꢫꢅꢊꢒꢁ ꢁꢋꢉ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1735</Words>
  <Application>Microsoft Office PowerPoint</Application>
  <PresentationFormat>Экран (4:3)</PresentationFormat>
  <Paragraphs>240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KMARLD+Arial</vt:lpstr>
      <vt:lpstr>WJNJIB+Arial,Italic</vt:lpstr>
      <vt:lpstr>WAPWQE+Arial,Bold</vt:lpstr>
      <vt:lpstr>KDFOIW+Arial</vt:lpstr>
      <vt:lpstr>Theme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user</cp:lastModifiedBy>
  <cp:revision>2</cp:revision>
  <dcterms:modified xsi:type="dcterms:W3CDTF">2022-12-12T08:35:16Z</dcterms:modified>
</cp:coreProperties>
</file>